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9"/>
  </p:notesMasterIdLst>
  <p:sldIdLst>
    <p:sldId id="256" r:id="rId3"/>
    <p:sldId id="261" r:id="rId4"/>
    <p:sldId id="289" r:id="rId5"/>
    <p:sldId id="264" r:id="rId6"/>
    <p:sldId id="290" r:id="rId7"/>
    <p:sldId id="291" r:id="rId8"/>
    <p:sldId id="302" r:id="rId9"/>
    <p:sldId id="319" r:id="rId10"/>
    <p:sldId id="303" r:id="rId11"/>
    <p:sldId id="304" r:id="rId12"/>
    <p:sldId id="305" r:id="rId13"/>
    <p:sldId id="306" r:id="rId14"/>
    <p:sldId id="311" r:id="rId15"/>
    <p:sldId id="315" r:id="rId16"/>
    <p:sldId id="308" r:id="rId17"/>
    <p:sldId id="307" r:id="rId18"/>
    <p:sldId id="313" r:id="rId19"/>
    <p:sldId id="314" r:id="rId20"/>
    <p:sldId id="309" r:id="rId21"/>
    <p:sldId id="312" r:id="rId22"/>
    <p:sldId id="316" r:id="rId23"/>
    <p:sldId id="317" r:id="rId24"/>
    <p:sldId id="318" r:id="rId25"/>
    <p:sldId id="310" r:id="rId26"/>
    <p:sldId id="301" r:id="rId27"/>
    <p:sldId id="28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45434AB-C8A3-40D4-ADBD-A94073308D0B}">
          <p14:sldIdLst>
            <p14:sldId id="256"/>
            <p14:sldId id="261"/>
            <p14:sldId id="289"/>
            <p14:sldId id="264"/>
            <p14:sldId id="290"/>
            <p14:sldId id="291"/>
            <p14:sldId id="302"/>
            <p14:sldId id="319"/>
            <p14:sldId id="303"/>
            <p14:sldId id="304"/>
            <p14:sldId id="305"/>
          </p14:sldIdLst>
        </p14:section>
        <p14:section name="Untitled Section" id="{3E06F762-60C5-44F5-9F47-9B1C8BC3F849}">
          <p14:sldIdLst>
            <p14:sldId id="306"/>
            <p14:sldId id="311"/>
            <p14:sldId id="315"/>
            <p14:sldId id="308"/>
            <p14:sldId id="307"/>
            <p14:sldId id="313"/>
            <p14:sldId id="314"/>
            <p14:sldId id="309"/>
            <p14:sldId id="312"/>
            <p14:sldId id="316"/>
            <p14:sldId id="317"/>
            <p14:sldId id="318"/>
            <p14:sldId id="310"/>
            <p14:sldId id="301"/>
            <p14:sldId id="28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1B70A6-9F71-4393-9AB1-2B6873D9F08D}" v="222" dt="2022-02-03T20:05:48.530"/>
    <p1510:client id="{4688D9C7-5C70-48B2-8181-953067D2BF76}" v="76" dt="2022-02-04T04:50:08.190"/>
    <p1510:client id="{68FD763E-23C1-40E7-8D92-109CE4ACD9F8}" v="72" dt="2022-02-03T19:48:10.851"/>
    <p1510:client id="{852DEFE8-DBA6-476A-AAE0-81CB2A41351A}" v="5" dt="2022-02-03T19:25:41.0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1301" y="34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67C8C0-1AE0-4607-B1D5-A51947A52591}"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7B436977-4BC3-439B-BA6F-771328275124}" type="pres">
      <dgm:prSet presAssocID="{E867C8C0-1AE0-4607-B1D5-A51947A52591}" presName="linearFlow" presStyleCnt="0">
        <dgm:presLayoutVars>
          <dgm:dir/>
          <dgm:animLvl val="lvl"/>
          <dgm:resizeHandles val="exact"/>
        </dgm:presLayoutVars>
      </dgm:prSet>
      <dgm:spPr/>
    </dgm:pt>
  </dgm:ptLst>
  <dgm:cxnLst>
    <dgm:cxn modelId="{53578ACF-28CF-4D63-BBF3-CC6CF334FBCD}" type="presOf" srcId="{E867C8C0-1AE0-4607-B1D5-A51947A52591}" destId="{7B436977-4BC3-439B-BA6F-771328275124}" srcOrd="0"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jpeg>
</file>

<file path=ppt/media/image13.jpeg>
</file>

<file path=ppt/media/image14.png>
</file>

<file path=ppt/media/image15.png>
</file>

<file path=ppt/media/image16.jpeg>
</file>

<file path=ppt/media/image17.jpeg>
</file>

<file path=ppt/media/image2.jpe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4F27EB-9D15-4D45-8486-AAF3229C4268}" type="datetimeFigureOut">
              <a:rPr lang="en-IN" smtClean="0"/>
              <a:t>05-07-2022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0CD1CC-15D8-4CDE-A9AE-4412AE166F2B}" type="slidenum">
              <a:rPr lang="en-IN" smtClean="0"/>
              <a:t>‹#›</a:t>
            </a:fld>
            <a:endParaRPr lang="en-IN"/>
          </a:p>
        </p:txBody>
      </p:sp>
    </p:spTree>
    <p:extLst>
      <p:ext uri="{BB962C8B-B14F-4D97-AF65-F5344CB8AC3E}">
        <p14:creationId xmlns:p14="http://schemas.microsoft.com/office/powerpoint/2010/main" val="2936600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FAF7E6-13CF-4DC8-9D2B-88A4263B19A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FAF7E6-13CF-4DC8-9D2B-88A4263B19A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DDD94-5A1F-4E7A-8CDC-74A28143EB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0280649-54E6-4785-901B-BEB82A5B40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6989870-6AF5-4F7E-B208-BE00A36897F2}"/>
              </a:ext>
            </a:extLst>
          </p:cNvPr>
          <p:cNvSpPr>
            <a:spLocks noGrp="1"/>
          </p:cNvSpPr>
          <p:nvPr>
            <p:ph type="dt" sz="half" idx="10"/>
          </p:nvPr>
        </p:nvSpPr>
        <p:spPr/>
        <p:txBody>
          <a:bodyPr/>
          <a:lstStyle/>
          <a:p>
            <a:fld id="{61FFD72F-83CC-42AC-9F73-4B52C1BB1C77}" type="datetimeFigureOut">
              <a:rPr lang="en-IN" smtClean="0"/>
              <a:t>05-07-2022</a:t>
            </a:fld>
            <a:endParaRPr lang="en-IN"/>
          </a:p>
        </p:txBody>
      </p:sp>
      <p:sp>
        <p:nvSpPr>
          <p:cNvPr id="5" name="Footer Placeholder 4">
            <a:extLst>
              <a:ext uri="{FF2B5EF4-FFF2-40B4-BE49-F238E27FC236}">
                <a16:creationId xmlns:a16="http://schemas.microsoft.com/office/drawing/2014/main" id="{C89FAE0F-35D3-46BB-8AF5-D551605541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9DD430-9AE1-4198-BC32-394E643FE058}"/>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1944717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441E0-705D-4D95-83DC-A9FC9F070A1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D9FD9C4-2C2A-4405-9EAB-4FAA241702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AE97797-459D-4501-B7A0-3AA8DC6BA468}"/>
              </a:ext>
            </a:extLst>
          </p:cNvPr>
          <p:cNvSpPr>
            <a:spLocks noGrp="1"/>
          </p:cNvSpPr>
          <p:nvPr>
            <p:ph type="dt" sz="half" idx="10"/>
          </p:nvPr>
        </p:nvSpPr>
        <p:spPr/>
        <p:txBody>
          <a:bodyPr/>
          <a:lstStyle/>
          <a:p>
            <a:fld id="{61FFD72F-83CC-42AC-9F73-4B52C1BB1C77}" type="datetimeFigureOut">
              <a:rPr lang="en-IN" smtClean="0"/>
              <a:t>05-07-2022</a:t>
            </a:fld>
            <a:endParaRPr lang="en-IN"/>
          </a:p>
        </p:txBody>
      </p:sp>
      <p:sp>
        <p:nvSpPr>
          <p:cNvPr id="5" name="Footer Placeholder 4">
            <a:extLst>
              <a:ext uri="{FF2B5EF4-FFF2-40B4-BE49-F238E27FC236}">
                <a16:creationId xmlns:a16="http://schemas.microsoft.com/office/drawing/2014/main" id="{08D422AD-B346-4B79-B411-370838BC00F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1B22515-893B-4E1E-964E-6EF11CC9EA3C}"/>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4049908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E5AA4B-D8E2-4AAC-B2BC-79FEC232C77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EF34797-1546-409A-9487-153532D538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BE38C90-7DB0-4141-A55E-1F9842B64AAA}"/>
              </a:ext>
            </a:extLst>
          </p:cNvPr>
          <p:cNvSpPr>
            <a:spLocks noGrp="1"/>
          </p:cNvSpPr>
          <p:nvPr>
            <p:ph type="dt" sz="half" idx="10"/>
          </p:nvPr>
        </p:nvSpPr>
        <p:spPr/>
        <p:txBody>
          <a:bodyPr/>
          <a:lstStyle/>
          <a:p>
            <a:fld id="{61FFD72F-83CC-42AC-9F73-4B52C1BB1C77}" type="datetimeFigureOut">
              <a:rPr lang="en-IN" smtClean="0"/>
              <a:t>05-07-2022</a:t>
            </a:fld>
            <a:endParaRPr lang="en-IN"/>
          </a:p>
        </p:txBody>
      </p:sp>
      <p:sp>
        <p:nvSpPr>
          <p:cNvPr id="5" name="Footer Placeholder 4">
            <a:extLst>
              <a:ext uri="{FF2B5EF4-FFF2-40B4-BE49-F238E27FC236}">
                <a16:creationId xmlns:a16="http://schemas.microsoft.com/office/drawing/2014/main" id="{64B453F0-AB8B-4696-A0B4-22136889A6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0B0B860-AC48-4F23-ADD2-1BFF8EACEA8B}"/>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36973353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12192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12192" y="6053328"/>
            <a:ext cx="2999232"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3145536" y="6044184"/>
            <a:ext cx="90464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3149600" y="4038600"/>
            <a:ext cx="8636000" cy="1828800"/>
          </a:xfrm>
        </p:spPr>
        <p:txBody>
          <a:bodyPr anchor="b"/>
          <a:lstStyle>
            <a:lvl1pPr>
              <a:defRPr cap="all" baseline="0"/>
            </a:lvl1pPr>
          </a:lstStyle>
          <a:p>
            <a:r>
              <a:rPr kumimoji="0" lang="en-US"/>
              <a:t>Click to edit Master title style</a:t>
            </a:r>
          </a:p>
        </p:txBody>
      </p:sp>
      <p:sp>
        <p:nvSpPr>
          <p:cNvPr id="9" name="Subtitle 8"/>
          <p:cNvSpPr>
            <a:spLocks noGrp="1"/>
          </p:cNvSpPr>
          <p:nvPr>
            <p:ph type="subTitle" idx="1"/>
          </p:nvPr>
        </p:nvSpPr>
        <p:spPr>
          <a:xfrm>
            <a:off x="3149600" y="6050037"/>
            <a:ext cx="89408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101600" y="6068699"/>
            <a:ext cx="2743200" cy="685800"/>
          </a:xfrm>
        </p:spPr>
        <p:txBody>
          <a:bodyPr>
            <a:noAutofit/>
          </a:bodyPr>
          <a:lstStyle>
            <a:lvl1pPr algn="ctr">
              <a:defRPr sz="2000">
                <a:solidFill>
                  <a:srgbClr val="FFFFFF"/>
                </a:solidFill>
              </a:defRPr>
            </a:lvl1pPr>
          </a:lstStyle>
          <a:p>
            <a:fld id="{918F0DA9-0353-403D-9C45-9D17DEFD7438}" type="datetimeFigureOut">
              <a:rPr lang="en-US" smtClean="0"/>
              <a:pPr/>
              <a:t>7/5/2022</a:t>
            </a:fld>
            <a:endParaRPr lang="en-IN"/>
          </a:p>
        </p:txBody>
      </p:sp>
      <p:sp>
        <p:nvSpPr>
          <p:cNvPr id="17" name="Footer Placeholder 16"/>
          <p:cNvSpPr>
            <a:spLocks noGrp="1"/>
          </p:cNvSpPr>
          <p:nvPr>
            <p:ph type="ftr" sz="quarter" idx="11"/>
          </p:nvPr>
        </p:nvSpPr>
        <p:spPr>
          <a:xfrm>
            <a:off x="2780524" y="236539"/>
            <a:ext cx="7823200" cy="365125"/>
          </a:xfrm>
        </p:spPr>
        <p:txBody>
          <a:bodyPr/>
          <a:lstStyle>
            <a:lvl1pPr algn="r">
              <a:defRPr>
                <a:solidFill>
                  <a:schemeClr val="tx2"/>
                </a:solidFill>
              </a:defRPr>
            </a:lvl1pPr>
          </a:lstStyle>
          <a:p>
            <a:endParaRPr lang="en-IN"/>
          </a:p>
        </p:txBody>
      </p:sp>
      <p:sp>
        <p:nvSpPr>
          <p:cNvPr id="29" name="Slide Number Placeholder 28"/>
          <p:cNvSpPr>
            <a:spLocks noGrp="1"/>
          </p:cNvSpPr>
          <p:nvPr>
            <p:ph type="sldNum" sz="quarter" idx="12"/>
          </p:nvPr>
        </p:nvSpPr>
        <p:spPr>
          <a:xfrm>
            <a:off x="10668000" y="228600"/>
            <a:ext cx="1117600" cy="381000"/>
          </a:xfrm>
        </p:spPr>
        <p:txBody>
          <a:bodyPr/>
          <a:lstStyle>
            <a:lvl1pPr>
              <a:defRPr>
                <a:solidFill>
                  <a:schemeClr val="tx2"/>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2295484341"/>
      </p:ext>
    </p:extLst>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16864" y="228600"/>
            <a:ext cx="10871200" cy="99060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918F0DA9-0353-403D-9C45-9D17DEFD7438}" type="datetimeFigureOut">
              <a:rPr lang="en-US" smtClean="0"/>
              <a:pPr/>
              <a:t>7/5/2022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D8E56E81-5818-4AC0-B00C-507936559B95}" type="slidenum">
              <a:rPr lang="en-IN" smtClean="0"/>
              <a:pPr/>
              <a:t>‹#›</a:t>
            </a:fld>
            <a:endParaRPr lang="en-IN"/>
          </a:p>
        </p:txBody>
      </p:sp>
      <p:sp>
        <p:nvSpPr>
          <p:cNvPr id="8" name="Content Placeholder 7"/>
          <p:cNvSpPr>
            <a:spLocks noGrp="1"/>
          </p:cNvSpPr>
          <p:nvPr>
            <p:ph sz="quarter" idx="1"/>
          </p:nvPr>
        </p:nvSpPr>
        <p:spPr>
          <a:xfrm>
            <a:off x="816864" y="1600200"/>
            <a:ext cx="10871200" cy="44958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extLst>
      <p:ext uri="{BB962C8B-B14F-4D97-AF65-F5344CB8AC3E}">
        <p14:creationId xmlns:p14="http://schemas.microsoft.com/office/powerpoint/2010/main" val="3955899306"/>
      </p:ext>
    </p:extLst>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828801" y="2743200"/>
            <a:ext cx="9497484"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12192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0" y="1600200"/>
            <a:ext cx="17272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1828800" y="1600200"/>
            <a:ext cx="103632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1828800" y="1600200"/>
            <a:ext cx="10160000" cy="99060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fld id="{918F0DA9-0353-403D-9C45-9D17DEFD7438}" type="datetimeFigureOut">
              <a:rPr lang="en-US" smtClean="0"/>
              <a:pPr/>
              <a:t>7/5/2022</a:t>
            </a:fld>
            <a:endParaRPr lang="en-IN"/>
          </a:p>
        </p:txBody>
      </p:sp>
      <p:sp>
        <p:nvSpPr>
          <p:cNvPr id="13" name="Slide Number Placeholder 12"/>
          <p:cNvSpPr>
            <a:spLocks noGrp="1"/>
          </p:cNvSpPr>
          <p:nvPr>
            <p:ph type="sldNum" sz="quarter" idx="11"/>
          </p:nvPr>
        </p:nvSpPr>
        <p:spPr>
          <a:xfrm>
            <a:off x="0" y="1752600"/>
            <a:ext cx="1727200" cy="701676"/>
          </a:xfrm>
        </p:spPr>
        <p:txBody>
          <a:bodyPr>
            <a:noAutofit/>
          </a:bodyPr>
          <a:lstStyle>
            <a:lvl1pPr>
              <a:defRPr sz="2400">
                <a:solidFill>
                  <a:srgbClr val="FFFFFF"/>
                </a:solidFill>
              </a:defRPr>
            </a:lvl1pPr>
          </a:lstStyle>
          <a:p>
            <a:fld id="{D8E56E81-5818-4AC0-B00C-507936559B95}" type="slidenum">
              <a:rPr lang="en-IN" smtClean="0"/>
              <a:pPr/>
              <a:t>‹#›</a:t>
            </a:fld>
            <a:endParaRPr lang="en-IN"/>
          </a:p>
        </p:txBody>
      </p:sp>
      <p:sp>
        <p:nvSpPr>
          <p:cNvPr id="14" name="Footer Placeholder 13"/>
          <p:cNvSpPr>
            <a:spLocks noGrp="1"/>
          </p:cNvSpPr>
          <p:nvPr>
            <p:ph type="ftr" sz="quarter" idx="12"/>
          </p:nvPr>
        </p:nvSpPr>
        <p:spPr/>
        <p:txBody>
          <a:bodyPr/>
          <a:lstStyle/>
          <a:p>
            <a:endParaRPr lang="en-IN"/>
          </a:p>
        </p:txBody>
      </p:sp>
    </p:spTree>
    <p:extLst>
      <p:ext uri="{BB962C8B-B14F-4D97-AF65-F5344CB8AC3E}">
        <p14:creationId xmlns:p14="http://schemas.microsoft.com/office/powerpoint/2010/main" val="1073135543"/>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812800" y="1589567"/>
            <a:ext cx="5181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6459868" y="1589567"/>
            <a:ext cx="5181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fld id="{918F0DA9-0353-403D-9C45-9D17DEFD7438}" type="datetimeFigureOut">
              <a:rPr lang="en-US" smtClean="0"/>
              <a:pPr/>
              <a:t>7/5/2022</a:t>
            </a:fld>
            <a:endParaRPr lang="en-IN"/>
          </a:p>
        </p:txBody>
      </p:sp>
      <p:sp>
        <p:nvSpPr>
          <p:cNvPr id="10" name="Slide Number Placeholder 9"/>
          <p:cNvSpPr>
            <a:spLocks noGrp="1"/>
          </p:cNvSpPr>
          <p:nvPr>
            <p:ph type="sldNum" sz="quarter" idx="16"/>
          </p:nvPr>
        </p:nvSpPr>
        <p:spPr/>
        <p:txBody>
          <a:bodyPr rtlCol="0"/>
          <a:lstStyle/>
          <a:p>
            <a:fld id="{D8E56E81-5818-4AC0-B00C-507936559B95}" type="slidenum">
              <a:rPr lang="en-IN" smtClean="0"/>
              <a:pPr/>
              <a:t>‹#›</a:t>
            </a:fld>
            <a:endParaRPr lang="en-IN"/>
          </a:p>
        </p:txBody>
      </p:sp>
      <p:sp>
        <p:nvSpPr>
          <p:cNvPr id="12" name="Footer Placeholder 11"/>
          <p:cNvSpPr>
            <a:spLocks noGrp="1"/>
          </p:cNvSpPr>
          <p:nvPr>
            <p:ph type="ftr" sz="quarter" idx="17"/>
          </p:nvPr>
        </p:nvSpPr>
        <p:spPr/>
        <p:txBody>
          <a:bodyPr rtlCol="0"/>
          <a:lstStyle/>
          <a:p>
            <a:endParaRPr lang="en-IN"/>
          </a:p>
        </p:txBody>
      </p:sp>
    </p:spTree>
    <p:extLst>
      <p:ext uri="{BB962C8B-B14F-4D97-AF65-F5344CB8AC3E}">
        <p14:creationId xmlns:p14="http://schemas.microsoft.com/office/powerpoint/2010/main" val="410943409"/>
      </p:ext>
    </p:extLst>
  </p:cSld>
  <p:clrMapOvr>
    <a:masterClrMapping/>
  </p:clrMapOvr>
  <p:transition spd="slow">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11200" y="273050"/>
            <a:ext cx="10871200" cy="869950"/>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812800" y="2438400"/>
            <a:ext cx="51816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6400800" y="2438400"/>
            <a:ext cx="51816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fld id="{918F0DA9-0353-403D-9C45-9D17DEFD7438}" type="datetimeFigureOut">
              <a:rPr lang="en-US" smtClean="0"/>
              <a:pPr/>
              <a:t>7/5/2022</a:t>
            </a:fld>
            <a:endParaRPr lang="en-IN"/>
          </a:p>
        </p:txBody>
      </p:sp>
      <p:sp>
        <p:nvSpPr>
          <p:cNvPr id="12" name="Slide Number Placeholder 11"/>
          <p:cNvSpPr>
            <a:spLocks noGrp="1"/>
          </p:cNvSpPr>
          <p:nvPr>
            <p:ph type="sldNum" sz="quarter" idx="16"/>
          </p:nvPr>
        </p:nvSpPr>
        <p:spPr/>
        <p:txBody>
          <a:bodyPr rtlCol="0"/>
          <a:lstStyle/>
          <a:p>
            <a:fld id="{D8E56E81-5818-4AC0-B00C-507936559B95}" type="slidenum">
              <a:rPr lang="en-IN" smtClean="0"/>
              <a:pPr/>
              <a:t>‹#›</a:t>
            </a:fld>
            <a:endParaRPr lang="en-IN"/>
          </a:p>
        </p:txBody>
      </p:sp>
      <p:sp>
        <p:nvSpPr>
          <p:cNvPr id="14" name="Footer Placeholder 13"/>
          <p:cNvSpPr>
            <a:spLocks noGrp="1"/>
          </p:cNvSpPr>
          <p:nvPr>
            <p:ph type="ftr" sz="quarter" idx="17"/>
          </p:nvPr>
        </p:nvSpPr>
        <p:spPr/>
        <p:txBody>
          <a:bodyPr rtlCol="0"/>
          <a:lstStyle/>
          <a:p>
            <a:endParaRPr lang="en-IN"/>
          </a:p>
        </p:txBody>
      </p:sp>
      <p:sp>
        <p:nvSpPr>
          <p:cNvPr id="16" name="Text Placeholder 15"/>
          <p:cNvSpPr>
            <a:spLocks noGrp="1"/>
          </p:cNvSpPr>
          <p:nvPr>
            <p:ph type="body" sz="quarter" idx="1"/>
          </p:nvPr>
        </p:nvSpPr>
        <p:spPr>
          <a:xfrm>
            <a:off x="812800" y="1752600"/>
            <a:ext cx="51816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6400800" y="1752600"/>
            <a:ext cx="51816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extLst>
      <p:ext uri="{BB962C8B-B14F-4D97-AF65-F5344CB8AC3E}">
        <p14:creationId xmlns:p14="http://schemas.microsoft.com/office/powerpoint/2010/main" val="2663047117"/>
      </p:ext>
    </p:extLst>
  </p:cSld>
  <p:clrMapOvr>
    <a:masterClrMapping/>
  </p:clrMapOvr>
  <p:transition spd="slow">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918F0DA9-0353-403D-9C45-9D17DEFD7438}" type="datetimeFigureOut">
              <a:rPr lang="en-US" smtClean="0"/>
              <a:pPr/>
              <a:t>7/5/2022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4102560810"/>
      </p:ext>
    </p:extLst>
  </p:cSld>
  <p:clrMapOvr>
    <a:masterClrMapping/>
  </p:clrMapOvr>
  <p:transition spd="slow">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8F0DA9-0353-403D-9C45-9D17DEFD7438}" type="datetimeFigureOut">
              <a:rPr lang="en-US" smtClean="0"/>
              <a:pPr/>
              <a:t>7/5/2022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a:xfrm>
            <a:off x="0" y="6248400"/>
            <a:ext cx="711200" cy="381000"/>
          </a:xfrm>
        </p:spPr>
        <p:txBody>
          <a:bodyPr/>
          <a:lstStyle>
            <a:lvl1pPr>
              <a:defRPr>
                <a:solidFill>
                  <a:schemeClr val="tx2"/>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3010622240"/>
      </p:ext>
    </p:extLst>
  </p:cSld>
  <p:clrMapOvr>
    <a:masterClrMapping/>
  </p:clrMapOvr>
  <p:transition spd="slow">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0" y="273050"/>
            <a:ext cx="10769600"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fld id="{918F0DA9-0353-403D-9C45-9D17DEFD7438}" type="datetimeFigureOut">
              <a:rPr lang="en-US" smtClean="0"/>
              <a:pPr/>
              <a:t>7/5/2022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D8E56E81-5818-4AC0-B00C-507936559B95}" type="slidenum">
              <a:rPr lang="en-IN" smtClean="0"/>
              <a:pPr/>
              <a:t>‹#›</a:t>
            </a:fld>
            <a:endParaRPr lang="en-IN"/>
          </a:p>
        </p:txBody>
      </p:sp>
      <p:sp>
        <p:nvSpPr>
          <p:cNvPr id="3" name="Text Placeholder 2"/>
          <p:cNvSpPr>
            <a:spLocks noGrp="1"/>
          </p:cNvSpPr>
          <p:nvPr>
            <p:ph type="body" idx="2"/>
          </p:nvPr>
        </p:nvSpPr>
        <p:spPr>
          <a:xfrm>
            <a:off x="812800" y="1752600"/>
            <a:ext cx="21336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9" name="Content Placeholder 8"/>
          <p:cNvSpPr>
            <a:spLocks noGrp="1"/>
          </p:cNvSpPr>
          <p:nvPr>
            <p:ph sz="quarter" idx="1"/>
          </p:nvPr>
        </p:nvSpPr>
        <p:spPr>
          <a:xfrm>
            <a:off x="3149600" y="1752600"/>
            <a:ext cx="8534400"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extLst>
      <p:ext uri="{BB962C8B-B14F-4D97-AF65-F5344CB8AC3E}">
        <p14:creationId xmlns:p14="http://schemas.microsoft.com/office/powerpoint/2010/main" val="1184099565"/>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F1CAC-8BB7-4CE9-938A-C3E0CF8F6EE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37B0D82-7C1C-4033-B9B6-7AB23D1932C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778C3C-358E-4295-9317-2F0A83033624}"/>
              </a:ext>
            </a:extLst>
          </p:cNvPr>
          <p:cNvSpPr>
            <a:spLocks noGrp="1"/>
          </p:cNvSpPr>
          <p:nvPr>
            <p:ph type="dt" sz="half" idx="10"/>
          </p:nvPr>
        </p:nvSpPr>
        <p:spPr/>
        <p:txBody>
          <a:bodyPr/>
          <a:lstStyle/>
          <a:p>
            <a:fld id="{61FFD72F-83CC-42AC-9F73-4B52C1BB1C77}" type="datetimeFigureOut">
              <a:rPr lang="en-IN" smtClean="0"/>
              <a:t>05-07-2022</a:t>
            </a:fld>
            <a:endParaRPr lang="en-IN"/>
          </a:p>
        </p:txBody>
      </p:sp>
      <p:sp>
        <p:nvSpPr>
          <p:cNvPr id="5" name="Footer Placeholder 4">
            <a:extLst>
              <a:ext uri="{FF2B5EF4-FFF2-40B4-BE49-F238E27FC236}">
                <a16:creationId xmlns:a16="http://schemas.microsoft.com/office/drawing/2014/main" id="{D63455E3-0F59-4D8B-BD20-5470C5FF836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50E3D53-9966-4369-B5C2-8A99B50DA01C}"/>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20162003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2133600" y="5486400"/>
            <a:ext cx="97536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12192" y="4572000"/>
            <a:ext cx="12192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12192" y="4663440"/>
            <a:ext cx="195072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2060448" y="4654296"/>
            <a:ext cx="10131552"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2133600" y="4648200"/>
            <a:ext cx="9753600" cy="68580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930400" y="0"/>
            <a:ext cx="134112"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Date Placeholder 11"/>
          <p:cNvSpPr>
            <a:spLocks noGrp="1"/>
          </p:cNvSpPr>
          <p:nvPr>
            <p:ph type="dt" sz="half" idx="10"/>
          </p:nvPr>
        </p:nvSpPr>
        <p:spPr>
          <a:xfrm>
            <a:off x="8331200" y="6248401"/>
            <a:ext cx="3556000" cy="365125"/>
          </a:xfrm>
        </p:spPr>
        <p:txBody>
          <a:bodyPr rtlCol="0"/>
          <a:lstStyle/>
          <a:p>
            <a:fld id="{918F0DA9-0353-403D-9C45-9D17DEFD7438}" type="datetimeFigureOut">
              <a:rPr lang="en-US" smtClean="0"/>
              <a:pPr/>
              <a:t>7/5/2022</a:t>
            </a:fld>
            <a:endParaRPr lang="en-IN"/>
          </a:p>
        </p:txBody>
      </p:sp>
      <p:sp>
        <p:nvSpPr>
          <p:cNvPr id="13" name="Slide Number Placeholder 12"/>
          <p:cNvSpPr>
            <a:spLocks noGrp="1"/>
          </p:cNvSpPr>
          <p:nvPr>
            <p:ph type="sldNum" sz="quarter" idx="11"/>
          </p:nvPr>
        </p:nvSpPr>
        <p:spPr>
          <a:xfrm>
            <a:off x="0" y="4667249"/>
            <a:ext cx="1930400" cy="663578"/>
          </a:xfrm>
        </p:spPr>
        <p:txBody>
          <a:bodyPr rtlCol="0"/>
          <a:lstStyle>
            <a:lvl1pPr>
              <a:defRPr sz="2800"/>
            </a:lvl1pPr>
          </a:lstStyle>
          <a:p>
            <a:fld id="{D8E56E81-5818-4AC0-B00C-507936559B95}" type="slidenum">
              <a:rPr lang="en-IN" smtClean="0"/>
              <a:pPr/>
              <a:t>‹#›</a:t>
            </a:fld>
            <a:endParaRPr lang="en-IN"/>
          </a:p>
        </p:txBody>
      </p:sp>
      <p:sp>
        <p:nvSpPr>
          <p:cNvPr id="14" name="Footer Placeholder 13"/>
          <p:cNvSpPr>
            <a:spLocks noGrp="1"/>
          </p:cNvSpPr>
          <p:nvPr>
            <p:ph type="ftr" sz="quarter" idx="12"/>
          </p:nvPr>
        </p:nvSpPr>
        <p:spPr>
          <a:xfrm>
            <a:off x="2133600" y="6248207"/>
            <a:ext cx="6096000" cy="365125"/>
          </a:xfrm>
        </p:spPr>
        <p:txBody>
          <a:bodyPr rtlCol="0"/>
          <a:lstStyle/>
          <a:p>
            <a:endParaRPr lang="en-IN"/>
          </a:p>
        </p:txBody>
      </p:sp>
      <p:sp>
        <p:nvSpPr>
          <p:cNvPr id="3" name="Picture Placeholder 2"/>
          <p:cNvSpPr>
            <a:spLocks noGrp="1"/>
          </p:cNvSpPr>
          <p:nvPr>
            <p:ph type="pic" idx="1"/>
          </p:nvPr>
        </p:nvSpPr>
        <p:spPr>
          <a:xfrm>
            <a:off x="2080768" y="0"/>
            <a:ext cx="10111232" cy="4568952"/>
          </a:xfrm>
          <a:solidFill>
            <a:schemeClr val="accent1">
              <a:tint val="40000"/>
            </a:schemeClr>
          </a:solidFill>
          <a:ln>
            <a:noFill/>
          </a:ln>
        </p:spPr>
        <p:txBody>
          <a:bodyPr/>
          <a:lstStyle>
            <a:lvl1pPr marL="0" indent="0">
              <a:buNone/>
              <a:defRPr sz="3200"/>
            </a:lvl1pPr>
          </a:lstStyle>
          <a:p>
            <a:r>
              <a:rPr kumimoji="0" lang="en-US"/>
              <a:t>Click icon to add picture</a:t>
            </a:r>
          </a:p>
        </p:txBody>
      </p:sp>
    </p:spTree>
    <p:extLst>
      <p:ext uri="{BB962C8B-B14F-4D97-AF65-F5344CB8AC3E}">
        <p14:creationId xmlns:p14="http://schemas.microsoft.com/office/powerpoint/2010/main" val="1692989830"/>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918F0DA9-0353-403D-9C45-9D17DEFD7438}" type="datetimeFigureOut">
              <a:rPr lang="en-US" smtClean="0"/>
              <a:pPr/>
              <a:t>7/5/2022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E56E81-5818-4AC0-B00C-507936559B95}" type="slidenum">
              <a:rPr lang="en-IN" smtClean="0"/>
              <a:pPr/>
              <a:t>‹#›</a:t>
            </a:fld>
            <a:endParaRPr lang="en-IN"/>
          </a:p>
        </p:txBody>
      </p:sp>
    </p:spTree>
    <p:extLst>
      <p:ext uri="{BB962C8B-B14F-4D97-AF65-F5344CB8AC3E}">
        <p14:creationId xmlns:p14="http://schemas.microsoft.com/office/powerpoint/2010/main" val="260148858"/>
      </p:ext>
    </p:extLst>
  </p:cSld>
  <p:clrMapOvr>
    <a:masterClrMapping/>
  </p:clrMapOvr>
  <p:transition spd="slow">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37600" y="609601"/>
            <a:ext cx="2743200" cy="55165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609600"/>
            <a:ext cx="7416800" cy="55165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8737600" y="6248403"/>
            <a:ext cx="2946400" cy="365125"/>
          </a:xfrm>
        </p:spPr>
        <p:txBody>
          <a:bodyPr/>
          <a:lstStyle/>
          <a:p>
            <a:fld id="{918F0DA9-0353-403D-9C45-9D17DEFD7438}" type="datetimeFigureOut">
              <a:rPr lang="en-US" smtClean="0"/>
              <a:pPr/>
              <a:t>7/5/2022</a:t>
            </a:fld>
            <a:endParaRPr lang="en-IN"/>
          </a:p>
        </p:txBody>
      </p:sp>
      <p:sp>
        <p:nvSpPr>
          <p:cNvPr id="5" name="Footer Placeholder 4"/>
          <p:cNvSpPr>
            <a:spLocks noGrp="1"/>
          </p:cNvSpPr>
          <p:nvPr>
            <p:ph type="ftr" sz="quarter" idx="11"/>
          </p:nvPr>
        </p:nvSpPr>
        <p:spPr>
          <a:xfrm>
            <a:off x="609602" y="6248208"/>
            <a:ext cx="7431311" cy="365125"/>
          </a:xfrm>
        </p:spPr>
        <p:txBody>
          <a:bodyPr/>
          <a:lstStyle/>
          <a:p>
            <a:endParaRPr lang="en-IN"/>
          </a:p>
        </p:txBody>
      </p:sp>
      <p:sp>
        <p:nvSpPr>
          <p:cNvPr id="7" name="Rectangle 6"/>
          <p:cNvSpPr/>
          <p:nvPr/>
        </p:nvSpPr>
        <p:spPr bwMode="white">
          <a:xfrm>
            <a:off x="8128424" y="0"/>
            <a:ext cx="42672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8" name="Rectangle 7"/>
          <p:cNvSpPr/>
          <p:nvPr/>
        </p:nvSpPr>
        <p:spPr>
          <a:xfrm>
            <a:off x="8189384" y="609600"/>
            <a:ext cx="3048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9" name="Rectangle 8"/>
          <p:cNvSpPr/>
          <p:nvPr/>
        </p:nvSpPr>
        <p:spPr>
          <a:xfrm>
            <a:off x="8189384" y="0"/>
            <a:ext cx="3048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6" name="Slide Number Placeholder 5"/>
          <p:cNvSpPr>
            <a:spLocks noGrp="1"/>
          </p:cNvSpPr>
          <p:nvPr>
            <p:ph type="sldNum" sz="quarter" idx="12"/>
          </p:nvPr>
        </p:nvSpPr>
        <p:spPr>
          <a:xfrm rot="5400000">
            <a:off x="8075084" y="103716"/>
            <a:ext cx="533400" cy="325968"/>
          </a:xfrm>
        </p:spPr>
        <p:txBody>
          <a:bodyPr/>
          <a:lstStyle/>
          <a:p>
            <a:fld id="{D8E56E81-5818-4AC0-B00C-507936559B95}" type="slidenum">
              <a:rPr lang="en-IN" smtClean="0"/>
              <a:pPr/>
              <a:t>‹#›</a:t>
            </a:fld>
            <a:endParaRPr lang="en-IN"/>
          </a:p>
        </p:txBody>
      </p:sp>
    </p:spTree>
    <p:extLst>
      <p:ext uri="{BB962C8B-B14F-4D97-AF65-F5344CB8AC3E}">
        <p14:creationId xmlns:p14="http://schemas.microsoft.com/office/powerpoint/2010/main" val="185036556"/>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F0AC3-12F6-4FA7-86F6-D1CEAD3364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D0E3E0F-8D6E-4571-96DB-8B6FC137075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3127A6-930B-4640-91A7-E3493ECCEA0F}"/>
              </a:ext>
            </a:extLst>
          </p:cNvPr>
          <p:cNvSpPr>
            <a:spLocks noGrp="1"/>
          </p:cNvSpPr>
          <p:nvPr>
            <p:ph type="dt" sz="half" idx="10"/>
          </p:nvPr>
        </p:nvSpPr>
        <p:spPr/>
        <p:txBody>
          <a:bodyPr/>
          <a:lstStyle/>
          <a:p>
            <a:fld id="{61FFD72F-83CC-42AC-9F73-4B52C1BB1C77}" type="datetimeFigureOut">
              <a:rPr lang="en-IN" smtClean="0"/>
              <a:t>05-07-2022</a:t>
            </a:fld>
            <a:endParaRPr lang="en-IN"/>
          </a:p>
        </p:txBody>
      </p:sp>
      <p:sp>
        <p:nvSpPr>
          <p:cNvPr id="5" name="Footer Placeholder 4">
            <a:extLst>
              <a:ext uri="{FF2B5EF4-FFF2-40B4-BE49-F238E27FC236}">
                <a16:creationId xmlns:a16="http://schemas.microsoft.com/office/drawing/2014/main" id="{8AB42B2F-165A-4301-ACE4-08668AF9711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F644AC-2AD0-4B5C-B363-2CD181CD24E3}"/>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42084671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E2F42-0936-4B2E-9E50-954F7B5EDBE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451CBA5-6725-4F15-A09A-157C80A807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B6BFEA1-CABF-4A51-95F5-C13024138B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C4C5149-38AB-4FDB-9C91-24AE162AFA9B}"/>
              </a:ext>
            </a:extLst>
          </p:cNvPr>
          <p:cNvSpPr>
            <a:spLocks noGrp="1"/>
          </p:cNvSpPr>
          <p:nvPr>
            <p:ph type="dt" sz="half" idx="10"/>
          </p:nvPr>
        </p:nvSpPr>
        <p:spPr/>
        <p:txBody>
          <a:bodyPr/>
          <a:lstStyle/>
          <a:p>
            <a:fld id="{61FFD72F-83CC-42AC-9F73-4B52C1BB1C77}" type="datetimeFigureOut">
              <a:rPr lang="en-IN" smtClean="0"/>
              <a:t>05-07-2022</a:t>
            </a:fld>
            <a:endParaRPr lang="en-IN"/>
          </a:p>
        </p:txBody>
      </p:sp>
      <p:sp>
        <p:nvSpPr>
          <p:cNvPr id="6" name="Footer Placeholder 5">
            <a:extLst>
              <a:ext uri="{FF2B5EF4-FFF2-40B4-BE49-F238E27FC236}">
                <a16:creationId xmlns:a16="http://schemas.microsoft.com/office/drawing/2014/main" id="{72BD85AA-C922-4978-8033-1CC942719A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607DD52-32C6-4487-BD97-45C33F73D845}"/>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16477038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02B66-A916-4CE9-8A66-122F1D7BA4C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148A295-7C35-42CB-B066-54E065052B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103D13-07B5-4663-900A-FE1961EE56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382C4C6-9144-4C89-8369-42F627C6AF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12E214-24CA-4A1C-85BE-FA29939E5E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B872363-33BB-4A56-AF17-8CC52851C4FE}"/>
              </a:ext>
            </a:extLst>
          </p:cNvPr>
          <p:cNvSpPr>
            <a:spLocks noGrp="1"/>
          </p:cNvSpPr>
          <p:nvPr>
            <p:ph type="dt" sz="half" idx="10"/>
          </p:nvPr>
        </p:nvSpPr>
        <p:spPr/>
        <p:txBody>
          <a:bodyPr/>
          <a:lstStyle/>
          <a:p>
            <a:fld id="{61FFD72F-83CC-42AC-9F73-4B52C1BB1C77}" type="datetimeFigureOut">
              <a:rPr lang="en-IN" smtClean="0"/>
              <a:t>05-07-2022</a:t>
            </a:fld>
            <a:endParaRPr lang="en-IN"/>
          </a:p>
        </p:txBody>
      </p:sp>
      <p:sp>
        <p:nvSpPr>
          <p:cNvPr id="8" name="Footer Placeholder 7">
            <a:extLst>
              <a:ext uri="{FF2B5EF4-FFF2-40B4-BE49-F238E27FC236}">
                <a16:creationId xmlns:a16="http://schemas.microsoft.com/office/drawing/2014/main" id="{4DB4AFFC-ABB4-4E52-8B63-2BF24CE748F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54EE0F3-F5DA-415B-88AA-2FB2EB1F40F7}"/>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3138785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19F88-25DF-4593-B02E-5EFECDDBCDC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F5DC7F2-1BE8-468D-9A65-475A2D86DB81}"/>
              </a:ext>
            </a:extLst>
          </p:cNvPr>
          <p:cNvSpPr>
            <a:spLocks noGrp="1"/>
          </p:cNvSpPr>
          <p:nvPr>
            <p:ph type="dt" sz="half" idx="10"/>
          </p:nvPr>
        </p:nvSpPr>
        <p:spPr/>
        <p:txBody>
          <a:bodyPr/>
          <a:lstStyle/>
          <a:p>
            <a:fld id="{61FFD72F-83CC-42AC-9F73-4B52C1BB1C77}" type="datetimeFigureOut">
              <a:rPr lang="en-IN" smtClean="0"/>
              <a:t>05-07-2022</a:t>
            </a:fld>
            <a:endParaRPr lang="en-IN"/>
          </a:p>
        </p:txBody>
      </p:sp>
      <p:sp>
        <p:nvSpPr>
          <p:cNvPr id="4" name="Footer Placeholder 3">
            <a:extLst>
              <a:ext uri="{FF2B5EF4-FFF2-40B4-BE49-F238E27FC236}">
                <a16:creationId xmlns:a16="http://schemas.microsoft.com/office/drawing/2014/main" id="{17785E17-F47C-499B-845D-304F0E9D4EB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46C08C0-281C-4326-8BFC-9C1B209CC273}"/>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4008605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5E04F2-AFB7-4FF6-AC6C-2DEA5AA6EC48}"/>
              </a:ext>
            </a:extLst>
          </p:cNvPr>
          <p:cNvSpPr>
            <a:spLocks noGrp="1"/>
          </p:cNvSpPr>
          <p:nvPr>
            <p:ph type="dt" sz="half" idx="10"/>
          </p:nvPr>
        </p:nvSpPr>
        <p:spPr/>
        <p:txBody>
          <a:bodyPr/>
          <a:lstStyle/>
          <a:p>
            <a:fld id="{61FFD72F-83CC-42AC-9F73-4B52C1BB1C77}" type="datetimeFigureOut">
              <a:rPr lang="en-IN" smtClean="0"/>
              <a:t>05-07-2022</a:t>
            </a:fld>
            <a:endParaRPr lang="en-IN"/>
          </a:p>
        </p:txBody>
      </p:sp>
      <p:sp>
        <p:nvSpPr>
          <p:cNvPr id="3" name="Footer Placeholder 2">
            <a:extLst>
              <a:ext uri="{FF2B5EF4-FFF2-40B4-BE49-F238E27FC236}">
                <a16:creationId xmlns:a16="http://schemas.microsoft.com/office/drawing/2014/main" id="{5DE70582-9B82-4AE7-B8EC-1FF1A474B2C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7C95614-EE89-4026-806A-ADF911F95152}"/>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2606765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28B90-E1C0-46EB-A67E-A64D5578C7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02BCA53-7175-43EE-A7D8-E73A81CBD6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CD86979-B030-4938-B212-31A06FEBAA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CC4E5E-4F8C-4EB3-8EF3-EA703D01E46F}"/>
              </a:ext>
            </a:extLst>
          </p:cNvPr>
          <p:cNvSpPr>
            <a:spLocks noGrp="1"/>
          </p:cNvSpPr>
          <p:nvPr>
            <p:ph type="dt" sz="half" idx="10"/>
          </p:nvPr>
        </p:nvSpPr>
        <p:spPr/>
        <p:txBody>
          <a:bodyPr/>
          <a:lstStyle/>
          <a:p>
            <a:fld id="{61FFD72F-83CC-42AC-9F73-4B52C1BB1C77}" type="datetimeFigureOut">
              <a:rPr lang="en-IN" smtClean="0"/>
              <a:t>05-07-2022</a:t>
            </a:fld>
            <a:endParaRPr lang="en-IN"/>
          </a:p>
        </p:txBody>
      </p:sp>
      <p:sp>
        <p:nvSpPr>
          <p:cNvPr id="6" name="Footer Placeholder 5">
            <a:extLst>
              <a:ext uri="{FF2B5EF4-FFF2-40B4-BE49-F238E27FC236}">
                <a16:creationId xmlns:a16="http://schemas.microsoft.com/office/drawing/2014/main" id="{E190F1D0-122A-458E-826D-F0584D3ADF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6F2E05A-178D-418D-A8DE-7235E29C66C4}"/>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13605590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45DAB-32B8-4678-A256-FE90972D7C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6B51A5F-F799-4F45-8BDC-2B7A2A19E5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B481292-5205-427F-93E7-133B55410A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FA8E40-51B6-4F19-9B7F-BA62E9375BC1}"/>
              </a:ext>
            </a:extLst>
          </p:cNvPr>
          <p:cNvSpPr>
            <a:spLocks noGrp="1"/>
          </p:cNvSpPr>
          <p:nvPr>
            <p:ph type="dt" sz="half" idx="10"/>
          </p:nvPr>
        </p:nvSpPr>
        <p:spPr/>
        <p:txBody>
          <a:bodyPr/>
          <a:lstStyle/>
          <a:p>
            <a:fld id="{61FFD72F-83CC-42AC-9F73-4B52C1BB1C77}" type="datetimeFigureOut">
              <a:rPr lang="en-IN" smtClean="0"/>
              <a:t>05-07-2022</a:t>
            </a:fld>
            <a:endParaRPr lang="en-IN"/>
          </a:p>
        </p:txBody>
      </p:sp>
      <p:sp>
        <p:nvSpPr>
          <p:cNvPr id="6" name="Footer Placeholder 5">
            <a:extLst>
              <a:ext uri="{FF2B5EF4-FFF2-40B4-BE49-F238E27FC236}">
                <a16:creationId xmlns:a16="http://schemas.microsoft.com/office/drawing/2014/main" id="{8BDA01A6-CF3F-4D1A-8605-231F41D89F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5E3E1B3-6182-43EC-A592-4C245AB890DE}"/>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28656256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2072B4-FEFE-44A9-B56F-67D99E8F2E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F40C4C1-2C65-415D-B3F9-4A89F163EA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D99B1F-85E2-4459-81A9-86FBA0C676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FFD72F-83CC-42AC-9F73-4B52C1BB1C77}" type="datetimeFigureOut">
              <a:rPr lang="en-IN" smtClean="0"/>
              <a:t>05-07-2022</a:t>
            </a:fld>
            <a:endParaRPr lang="en-IN"/>
          </a:p>
        </p:txBody>
      </p:sp>
      <p:sp>
        <p:nvSpPr>
          <p:cNvPr id="5" name="Footer Placeholder 4">
            <a:extLst>
              <a:ext uri="{FF2B5EF4-FFF2-40B4-BE49-F238E27FC236}">
                <a16:creationId xmlns:a16="http://schemas.microsoft.com/office/drawing/2014/main" id="{4717E7B0-073C-414B-8111-DAA18A7DAB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DFC5648-A967-4EF9-B682-400BA9627D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493E6A-FC07-4CB5-9A9C-0362CB5BE11F}" type="slidenum">
              <a:rPr lang="en-IN" smtClean="0"/>
              <a:t>‹#›</a:t>
            </a:fld>
            <a:endParaRPr lang="en-IN"/>
          </a:p>
        </p:txBody>
      </p:sp>
    </p:spTree>
    <p:extLst>
      <p:ext uri="{BB962C8B-B14F-4D97-AF65-F5344CB8AC3E}">
        <p14:creationId xmlns:p14="http://schemas.microsoft.com/office/powerpoint/2010/main" val="7499205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812800" y="228600"/>
            <a:ext cx="10871200" cy="9906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816864" y="1600200"/>
            <a:ext cx="10871200" cy="452628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8128000" y="6248401"/>
            <a:ext cx="3556000" cy="365125"/>
          </a:xfrm>
          <a:prstGeom prst="rect">
            <a:avLst/>
          </a:prstGeom>
        </p:spPr>
        <p:txBody>
          <a:bodyPr vert="horz" anchor="ctr" anchorCtr="0"/>
          <a:lstStyle>
            <a:lvl1pPr algn="l" eaLnBrk="1" latinLnBrk="0" hangingPunct="1">
              <a:defRPr kumimoji="0" sz="1400">
                <a:solidFill>
                  <a:schemeClr val="tx2"/>
                </a:solidFill>
              </a:defRPr>
            </a:lvl1pPr>
          </a:lstStyle>
          <a:p>
            <a:fld id="{918F0DA9-0353-403D-9C45-9D17DEFD7438}" type="datetimeFigureOut">
              <a:rPr lang="en-US" smtClean="0"/>
              <a:pPr/>
              <a:t>7/5/2022</a:t>
            </a:fld>
            <a:endParaRPr lang="en-IN"/>
          </a:p>
        </p:txBody>
      </p:sp>
      <p:sp>
        <p:nvSpPr>
          <p:cNvPr id="3" name="Footer Placeholder 2"/>
          <p:cNvSpPr>
            <a:spLocks noGrp="1"/>
          </p:cNvSpPr>
          <p:nvPr>
            <p:ph type="ftr" sz="quarter" idx="3"/>
          </p:nvPr>
        </p:nvSpPr>
        <p:spPr>
          <a:xfrm>
            <a:off x="812801" y="6248207"/>
            <a:ext cx="7228111" cy="365125"/>
          </a:xfrm>
          <a:prstGeom prst="rect">
            <a:avLst/>
          </a:prstGeom>
        </p:spPr>
        <p:txBody>
          <a:bodyPr vert="horz" anchor="ctr"/>
          <a:lstStyle>
            <a:lvl1pPr algn="r" eaLnBrk="1" latinLnBrk="0" hangingPunct="1">
              <a:defRPr kumimoji="0" sz="1400">
                <a:solidFill>
                  <a:schemeClr val="tx2"/>
                </a:solidFill>
              </a:defRPr>
            </a:lvl1pPr>
          </a:lstStyle>
          <a:p>
            <a:endParaRPr lang="en-IN"/>
          </a:p>
        </p:txBody>
      </p:sp>
      <p:sp>
        <p:nvSpPr>
          <p:cNvPr id="7" name="Rectangle 6"/>
          <p:cNvSpPr/>
          <p:nvPr/>
        </p:nvSpPr>
        <p:spPr bwMode="white">
          <a:xfrm>
            <a:off x="0" y="1234440"/>
            <a:ext cx="12192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0" y="1280160"/>
            <a:ext cx="7112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787400" y="1280160"/>
            <a:ext cx="1140460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3" name="Slide Number Placeholder 22"/>
          <p:cNvSpPr>
            <a:spLocks noGrp="1"/>
          </p:cNvSpPr>
          <p:nvPr>
            <p:ph type="sldNum" sz="quarter" idx="4"/>
          </p:nvPr>
        </p:nvSpPr>
        <p:spPr>
          <a:xfrm>
            <a:off x="0" y="1272222"/>
            <a:ext cx="7112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23128914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p:fade/>
  </p:transition>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13.xml"/><Relationship Id="rId5" Type="http://schemas.openxmlformats.org/officeDocument/2006/relationships/image" Target="../media/image6.jpeg"/><Relationship Id="rId4" Type="http://schemas.openxmlformats.org/officeDocument/2006/relationships/image" Target="../media/image13.jpeg"/></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6.jpeg"/><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hyperlink" Target="https://logojoy.com/" TargetMode="External"/><Relationship Id="rId2" Type="http://schemas.openxmlformats.org/officeDocument/2006/relationships/hyperlink" Target="https://www.academia.edu/" TargetMode="External"/><Relationship Id="rId1" Type="http://schemas.openxmlformats.org/officeDocument/2006/relationships/slideLayout" Target="../slideLayouts/slideLayout13.xml"/><Relationship Id="rId5" Type="http://schemas.openxmlformats.org/officeDocument/2006/relationships/hyperlink" Target="http://www.scribd.com/" TargetMode="External"/><Relationship Id="rId4" Type="http://schemas.openxmlformats.org/officeDocument/2006/relationships/hyperlink" Target="http://www.lucidchart.com/"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513A2-DFD3-4782-B646-6171B3CA3056}"/>
              </a:ext>
            </a:extLst>
          </p:cNvPr>
          <p:cNvSpPr>
            <a:spLocks noGrp="1"/>
          </p:cNvSpPr>
          <p:nvPr>
            <p:ph type="ctrTitle"/>
          </p:nvPr>
        </p:nvSpPr>
        <p:spPr>
          <a:xfrm>
            <a:off x="1524000" y="1122363"/>
            <a:ext cx="9144000" cy="1739709"/>
          </a:xfrm>
        </p:spPr>
        <p:txBody>
          <a:bodyPr>
            <a:normAutofit/>
          </a:bodyPr>
          <a:lstStyle/>
          <a:p>
            <a:r>
              <a:rPr lang="en-US" sz="4800" b="1" dirty="0" err="1">
                <a:solidFill>
                  <a:schemeClr val="tx2">
                    <a:lumMod val="75000"/>
                  </a:schemeClr>
                </a:solidFill>
              </a:rPr>
              <a:t>Bananoz</a:t>
            </a:r>
            <a:r>
              <a:rPr lang="en-US" sz="4800" b="1" dirty="0">
                <a:solidFill>
                  <a:schemeClr val="tx2">
                    <a:lumMod val="75000"/>
                  </a:schemeClr>
                </a:solidFill>
              </a:rPr>
              <a:t> Shopping Site</a:t>
            </a:r>
            <a:endParaRPr lang="en-US" sz="48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74468282-E7EC-49DC-82D6-4436F0258AD8}"/>
              </a:ext>
            </a:extLst>
          </p:cNvPr>
          <p:cNvSpPr>
            <a:spLocks noGrp="1"/>
          </p:cNvSpPr>
          <p:nvPr>
            <p:ph type="subTitle" idx="1"/>
          </p:nvPr>
        </p:nvSpPr>
        <p:spPr>
          <a:xfrm>
            <a:off x="1659989" y="3413760"/>
            <a:ext cx="9008011" cy="2117115"/>
          </a:xfrm>
        </p:spPr>
        <p:txBody>
          <a:bodyPr vert="horz" lIns="91440" tIns="45720" rIns="91440" bIns="45720" rtlCol="0" anchor="t">
            <a:normAutofit/>
          </a:bodyPr>
          <a:lstStyle/>
          <a:p>
            <a:r>
              <a:rPr lang="en-US" sz="2000" dirty="0">
                <a:latin typeface="Times New Roman"/>
                <a:cs typeface="Times New Roman"/>
              </a:rPr>
              <a:t>		Prepared By: Chaitanya Patil</a:t>
            </a:r>
            <a:endParaRPr lang="en-IN" sz="2000" dirty="0">
              <a:latin typeface="Times New Roman"/>
              <a:cs typeface="Times New Roman"/>
            </a:endParaRPr>
          </a:p>
        </p:txBody>
      </p:sp>
    </p:spTree>
    <p:extLst>
      <p:ext uri="{BB962C8B-B14F-4D97-AF65-F5344CB8AC3E}">
        <p14:creationId xmlns:p14="http://schemas.microsoft.com/office/powerpoint/2010/main" val="1636295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9CBC0-BBFC-45A8-BC34-D41CE3B4364D}"/>
              </a:ext>
            </a:extLst>
          </p:cNvPr>
          <p:cNvSpPr>
            <a:spLocks noGrp="1"/>
          </p:cNvSpPr>
          <p:nvPr>
            <p:ph type="title"/>
          </p:nvPr>
        </p:nvSpPr>
        <p:spPr/>
        <p:txBody>
          <a:bodyPr/>
          <a:lstStyle/>
          <a:p>
            <a:r>
              <a:rPr lang="en-IN" sz="4400" b="1" dirty="0">
                <a:latin typeface="Times New Roman" pitchFamily="18" charset="0"/>
                <a:cs typeface="Times New Roman" pitchFamily="18" charset="0"/>
              </a:rPr>
              <a:t>System Analysis</a:t>
            </a:r>
            <a:endParaRPr lang="en-US" b="1" dirty="0"/>
          </a:p>
        </p:txBody>
      </p:sp>
      <p:sp>
        <p:nvSpPr>
          <p:cNvPr id="3" name="Content Placeholder 2">
            <a:extLst>
              <a:ext uri="{FF2B5EF4-FFF2-40B4-BE49-F238E27FC236}">
                <a16:creationId xmlns:a16="http://schemas.microsoft.com/office/drawing/2014/main" id="{D4EA6052-A913-42DE-923E-36C1A2239651}"/>
              </a:ext>
            </a:extLst>
          </p:cNvPr>
          <p:cNvSpPr>
            <a:spLocks noGrp="1"/>
          </p:cNvSpPr>
          <p:nvPr>
            <p:ph sz="quarter" idx="1"/>
          </p:nvPr>
        </p:nvSpPr>
        <p:spPr/>
        <p:txBody>
          <a:bodyPr>
            <a:normAutofit fontScale="92500" lnSpcReduction="10000"/>
          </a:bodyPr>
          <a:lstStyle/>
          <a:p>
            <a:pPr marL="0" marR="0" lvl="0" indent="0">
              <a:lnSpc>
                <a:spcPts val="1500"/>
              </a:lnSpc>
              <a:spcBef>
                <a:spcPts val="0"/>
              </a:spcBef>
              <a:spcAft>
                <a:spcPts val="0"/>
              </a:spcAft>
              <a:buNone/>
            </a:pPr>
            <a:endParaRPr lang="en-US" sz="1800" dirty="0">
              <a:effectLst/>
              <a:latin typeface="Cambria" panose="02040503050406030204" pitchFamily="18" charset="0"/>
              <a:ea typeface="Cambria" panose="02040503050406030204" pitchFamily="18" charset="0"/>
              <a:cs typeface="Times New Roman" panose="02020603050405020304" pitchFamily="18" charset="0"/>
            </a:endParaRPr>
          </a:p>
          <a:p>
            <a:pPr>
              <a:buFont typeface="Wingdings" panose="05000000000000000000" pitchFamily="2" charset="2"/>
              <a:buChar char="Ø"/>
            </a:pPr>
            <a:r>
              <a:rPr lang="en-US" sz="3200" dirty="0"/>
              <a:t>Old technologies used.</a:t>
            </a:r>
          </a:p>
          <a:p>
            <a:pPr>
              <a:buFont typeface="Wingdings" panose="05000000000000000000" pitchFamily="2" charset="2"/>
              <a:buChar char="Ø"/>
            </a:pPr>
            <a:r>
              <a:rPr lang="en-US" sz="3200" dirty="0"/>
              <a:t>Several bugs and errors in the website.</a:t>
            </a:r>
          </a:p>
          <a:p>
            <a:pPr>
              <a:buFont typeface="Wingdings" panose="05000000000000000000" pitchFamily="2" charset="2"/>
              <a:buChar char="Ø"/>
            </a:pPr>
            <a:r>
              <a:rPr lang="en-US" sz="3200" dirty="0"/>
              <a:t>Slow performance.</a:t>
            </a:r>
          </a:p>
          <a:p>
            <a:pPr>
              <a:buFont typeface="Wingdings" panose="05000000000000000000" pitchFamily="2" charset="2"/>
              <a:buChar char="Ø"/>
            </a:pPr>
            <a:r>
              <a:rPr lang="en-US" sz="3200" dirty="0"/>
              <a:t>Less features.</a:t>
            </a:r>
          </a:p>
          <a:p>
            <a:pPr>
              <a:buFont typeface="Wingdings" panose="05000000000000000000" pitchFamily="2" charset="2"/>
              <a:buChar char="Ø"/>
            </a:pPr>
            <a:r>
              <a:rPr lang="en-US" sz="3200" dirty="0">
                <a:ea typeface="Cambria" panose="02040503050406030204" pitchFamily="18" charset="0"/>
                <a:cs typeface="Times New Roman" panose="02020603050405020304" pitchFamily="18" charset="0"/>
              </a:rPr>
              <a:t>Add Advance and trending technologies for management support.</a:t>
            </a:r>
            <a:endParaRPr lang="en-US" sz="3200" dirty="0">
              <a:effectLst/>
              <a:ea typeface="Cambria" panose="02040503050406030204" pitchFamily="18" charset="0"/>
              <a:cs typeface="Times New Roman" panose="02020603050405020304" pitchFamily="18" charset="0"/>
            </a:endParaRPr>
          </a:p>
          <a:p>
            <a:pPr>
              <a:buFont typeface="Wingdings" panose="05000000000000000000" pitchFamily="2" charset="2"/>
              <a:buChar char="Ø"/>
            </a:pPr>
            <a:r>
              <a:rPr lang="en-US" sz="3200" dirty="0"/>
              <a:t>Redesign the website to make it look modern and attractive.</a:t>
            </a:r>
          </a:p>
          <a:p>
            <a:pPr>
              <a:buFont typeface="Wingdings" panose="05000000000000000000" pitchFamily="2" charset="2"/>
              <a:buChar char="Ø"/>
            </a:pPr>
            <a:r>
              <a:rPr lang="en-US" sz="3200" dirty="0"/>
              <a:t>Added new feature where in a store is automatically created once the user register to the </a:t>
            </a:r>
            <a:r>
              <a:rPr lang="en-US" sz="3200" dirty="0" err="1"/>
              <a:t>Bananoz</a:t>
            </a:r>
            <a:r>
              <a:rPr lang="en-US" dirty="0"/>
              <a:t>.</a:t>
            </a:r>
          </a:p>
        </p:txBody>
      </p:sp>
    </p:spTree>
    <p:extLst>
      <p:ext uri="{BB962C8B-B14F-4D97-AF65-F5344CB8AC3E}">
        <p14:creationId xmlns:p14="http://schemas.microsoft.com/office/powerpoint/2010/main" val="3217945702"/>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2ABE5-A63A-467E-B88D-ADDDE9B7BC3E}"/>
              </a:ext>
            </a:extLst>
          </p:cNvPr>
          <p:cNvSpPr>
            <a:spLocks noGrp="1"/>
          </p:cNvSpPr>
          <p:nvPr>
            <p:ph type="title"/>
          </p:nvPr>
        </p:nvSpPr>
        <p:spPr>
          <a:xfrm>
            <a:off x="515112" y="676656"/>
            <a:ext cx="10871200" cy="694944"/>
          </a:xfrm>
        </p:spPr>
        <p:txBody>
          <a:bodyPr>
            <a:normAutofit fontScale="90000"/>
          </a:bodyPr>
          <a:lstStyle/>
          <a:p>
            <a:r>
              <a:rPr lang="en-IN" sz="4400" b="1" dirty="0">
                <a:latin typeface="Times New Roman" pitchFamily="18" charset="0"/>
                <a:cs typeface="Times New Roman" pitchFamily="18" charset="0"/>
              </a:rPr>
              <a:t>Tools and Technology for Implementation</a:t>
            </a:r>
            <a:br>
              <a:rPr lang="en-IN" sz="4400" dirty="0">
                <a:latin typeface="Times New Roman" pitchFamily="18" charset="0"/>
                <a:cs typeface="Times New Roman" pitchFamily="18" charset="0"/>
              </a:rPr>
            </a:br>
            <a:endParaRPr lang="en-US" dirty="0"/>
          </a:p>
        </p:txBody>
      </p:sp>
      <p:sp>
        <p:nvSpPr>
          <p:cNvPr id="3" name="Content Placeholder 2">
            <a:extLst>
              <a:ext uri="{FF2B5EF4-FFF2-40B4-BE49-F238E27FC236}">
                <a16:creationId xmlns:a16="http://schemas.microsoft.com/office/drawing/2014/main" id="{87D83811-B959-4E51-B638-4B327EB2A59E}"/>
              </a:ext>
            </a:extLst>
          </p:cNvPr>
          <p:cNvSpPr>
            <a:spLocks noGrp="1"/>
          </p:cNvSpPr>
          <p:nvPr>
            <p:ph sz="quarter" idx="1"/>
          </p:nvPr>
        </p:nvSpPr>
        <p:spPr/>
        <p:txBody>
          <a:bodyPr/>
          <a:lstStyle/>
          <a:p>
            <a:pPr>
              <a:buFont typeface="Wingdings" panose="05000000000000000000" pitchFamily="2" charset="2"/>
              <a:buChar char="Ø"/>
            </a:pPr>
            <a:r>
              <a:rPr lang="en-US" sz="3200" dirty="0"/>
              <a:t>Frontend :- React JS, HTML, CSS.</a:t>
            </a:r>
          </a:p>
          <a:p>
            <a:pPr>
              <a:buFont typeface="Wingdings" panose="05000000000000000000" pitchFamily="2" charset="2"/>
              <a:buChar char="Ø"/>
            </a:pPr>
            <a:r>
              <a:rPr lang="en-US" sz="3200" dirty="0"/>
              <a:t>Backend :- Python</a:t>
            </a:r>
            <a:r>
              <a:rPr lang="en-US" dirty="0"/>
              <a:t>.</a:t>
            </a:r>
          </a:p>
          <a:p>
            <a:pPr>
              <a:buFont typeface="Wingdings" panose="05000000000000000000" pitchFamily="2" charset="2"/>
              <a:buChar char="Ø"/>
            </a:pPr>
            <a:r>
              <a:rPr lang="en-US" dirty="0"/>
              <a:t>Other :- </a:t>
            </a:r>
            <a:r>
              <a:rPr lang="en-US" dirty="0" err="1"/>
              <a:t>PowerBI</a:t>
            </a:r>
            <a:endParaRPr lang="en-US" dirty="0"/>
          </a:p>
        </p:txBody>
      </p:sp>
    </p:spTree>
    <p:extLst>
      <p:ext uri="{BB962C8B-B14F-4D97-AF65-F5344CB8AC3E}">
        <p14:creationId xmlns:p14="http://schemas.microsoft.com/office/powerpoint/2010/main" val="1349146173"/>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6D410-1D28-4929-BDAA-472B595C002B}"/>
              </a:ext>
            </a:extLst>
          </p:cNvPr>
          <p:cNvSpPr>
            <a:spLocks noGrp="1"/>
          </p:cNvSpPr>
          <p:nvPr>
            <p:ph type="title"/>
          </p:nvPr>
        </p:nvSpPr>
        <p:spPr>
          <a:xfrm>
            <a:off x="816864" y="228600"/>
            <a:ext cx="10871200" cy="877824"/>
          </a:xfrm>
        </p:spPr>
        <p:txBody>
          <a:bodyPr>
            <a:normAutofit fontScale="90000"/>
          </a:bodyPr>
          <a:lstStyle/>
          <a:p>
            <a:r>
              <a:rPr lang="en-IN" sz="4400" b="1" dirty="0">
                <a:latin typeface="Times New Roman" pitchFamily="18" charset="0"/>
                <a:cs typeface="Times New Roman" pitchFamily="18" charset="0"/>
              </a:rPr>
              <a:t>Comparison of the existing system with your proposed system</a:t>
            </a:r>
            <a:endParaRPr lang="en-US" b="1" dirty="0"/>
          </a:p>
        </p:txBody>
      </p:sp>
      <p:sp>
        <p:nvSpPr>
          <p:cNvPr id="3" name="Content Placeholder 2">
            <a:extLst>
              <a:ext uri="{FF2B5EF4-FFF2-40B4-BE49-F238E27FC236}">
                <a16:creationId xmlns:a16="http://schemas.microsoft.com/office/drawing/2014/main" id="{DBB50EA0-06D1-4043-9866-418A6724EDA8}"/>
              </a:ext>
            </a:extLst>
          </p:cNvPr>
          <p:cNvSpPr>
            <a:spLocks noGrp="1"/>
          </p:cNvSpPr>
          <p:nvPr>
            <p:ph sz="quarter" idx="1"/>
          </p:nvPr>
        </p:nvSpPr>
        <p:spPr>
          <a:xfrm>
            <a:off x="816864" y="1600200"/>
            <a:ext cx="10871200" cy="5184648"/>
          </a:xfrm>
        </p:spPr>
        <p:txBody>
          <a:bodyPr/>
          <a:lstStyle/>
          <a:p>
            <a:pPr>
              <a:buFont typeface="Wingdings" panose="05000000000000000000" pitchFamily="2" charset="2"/>
              <a:buChar char="Ø"/>
            </a:pPr>
            <a:r>
              <a:rPr lang="en-US" sz="3200" dirty="0"/>
              <a:t>User Registration Sign-up:-</a:t>
            </a:r>
          </a:p>
          <a:p>
            <a:pPr marL="0" indent="0">
              <a:buNone/>
            </a:pPr>
            <a:r>
              <a:rPr lang="en-US" dirty="0"/>
              <a:t>       </a:t>
            </a:r>
            <a:r>
              <a:rPr lang="en-US" sz="1600" dirty="0"/>
              <a:t>Demo Code                                                                                                           Final implementation</a:t>
            </a:r>
          </a:p>
          <a:p>
            <a:pPr marL="0" indent="0">
              <a:buNone/>
            </a:pPr>
            <a:endParaRPr lang="en-US" sz="1600" dirty="0"/>
          </a:p>
          <a:p>
            <a:pPr marL="0" indent="0">
              <a:buNone/>
            </a:pPr>
            <a:endParaRPr lang="en-US" sz="1600" dirty="0"/>
          </a:p>
          <a:p>
            <a:pPr marL="0" indent="0">
              <a:buNone/>
            </a:pPr>
            <a:endParaRPr lang="en-US" sz="1600" dirty="0"/>
          </a:p>
        </p:txBody>
      </p:sp>
      <p:pic>
        <p:nvPicPr>
          <p:cNvPr id="4" name="Picture 3" descr="A screenshot of a computer&#10;&#10;Description automatically generated">
            <a:extLst>
              <a:ext uri="{FF2B5EF4-FFF2-40B4-BE49-F238E27FC236}">
                <a16:creationId xmlns:a16="http://schemas.microsoft.com/office/drawing/2014/main" id="{2113E529-A402-4883-904E-63B78C7551CC}"/>
              </a:ext>
            </a:extLst>
          </p:cNvPr>
          <p:cNvPicPr>
            <a:picLocks noChangeAspect="1"/>
          </p:cNvPicPr>
          <p:nvPr/>
        </p:nvPicPr>
        <p:blipFill rotWithShape="1">
          <a:blip r:embed="rId2">
            <a:extLst>
              <a:ext uri="{28A0092B-C50C-407E-A947-70E740481C1C}">
                <a14:useLocalDpi xmlns:a14="http://schemas.microsoft.com/office/drawing/2010/main" val="0"/>
              </a:ext>
            </a:extLst>
          </a:blip>
          <a:srcRect l="36742" t="9563" r="37947" b="7662"/>
          <a:stretch/>
        </p:blipFill>
        <p:spPr>
          <a:xfrm>
            <a:off x="1265466" y="2747241"/>
            <a:ext cx="2637487" cy="37988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descr="Graphical user interface, application&#10;&#10;Description automatically generated">
            <a:extLst>
              <a:ext uri="{FF2B5EF4-FFF2-40B4-BE49-F238E27FC236}">
                <a16:creationId xmlns:a16="http://schemas.microsoft.com/office/drawing/2014/main" id="{22096A18-3797-4B8E-A230-2C758E54DC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0062" y="2913874"/>
            <a:ext cx="3256680" cy="3632209"/>
          </a:xfrm>
          <a:prstGeom prst="rect">
            <a:avLst/>
          </a:prstGeom>
        </p:spPr>
      </p:pic>
      <p:cxnSp>
        <p:nvCxnSpPr>
          <p:cNvPr id="8" name="Straight Arrow Connector 7">
            <a:extLst>
              <a:ext uri="{FF2B5EF4-FFF2-40B4-BE49-F238E27FC236}">
                <a16:creationId xmlns:a16="http://schemas.microsoft.com/office/drawing/2014/main" id="{847E5264-D2CF-4B68-BF90-0E03B65B488D}"/>
              </a:ext>
            </a:extLst>
          </p:cNvPr>
          <p:cNvCxnSpPr>
            <a:cxnSpLocks/>
          </p:cNvCxnSpPr>
          <p:nvPr/>
        </p:nvCxnSpPr>
        <p:spPr>
          <a:xfrm flipV="1">
            <a:off x="4136752" y="4614041"/>
            <a:ext cx="3363310" cy="10511"/>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2712171"/>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EDD28-3A7F-4DFD-B442-954CE1D9F20C}"/>
              </a:ext>
            </a:extLst>
          </p:cNvPr>
          <p:cNvSpPr>
            <a:spLocks noGrp="1"/>
          </p:cNvSpPr>
          <p:nvPr>
            <p:ph type="title"/>
          </p:nvPr>
        </p:nvSpPr>
        <p:spPr>
          <a:xfrm>
            <a:off x="816864" y="228600"/>
            <a:ext cx="10871200" cy="859536"/>
          </a:xfrm>
        </p:spPr>
        <p:txBody>
          <a:bodyPr>
            <a:normAutofit fontScale="90000"/>
          </a:bodyPr>
          <a:lstStyle/>
          <a:p>
            <a:r>
              <a:rPr lang="en-IN" sz="4400" b="1" dirty="0">
                <a:latin typeface="Times New Roman" pitchFamily="18" charset="0"/>
                <a:cs typeface="Times New Roman" pitchFamily="18" charset="0"/>
              </a:rPr>
              <a:t>Comparison of the existing system with your proposed system</a:t>
            </a:r>
            <a:endParaRPr lang="en-US" dirty="0"/>
          </a:p>
        </p:txBody>
      </p:sp>
      <p:sp>
        <p:nvSpPr>
          <p:cNvPr id="3" name="Content Placeholder 2">
            <a:extLst>
              <a:ext uri="{FF2B5EF4-FFF2-40B4-BE49-F238E27FC236}">
                <a16:creationId xmlns:a16="http://schemas.microsoft.com/office/drawing/2014/main" id="{80CBB328-9D1A-4093-8A9D-4888157546D0}"/>
              </a:ext>
            </a:extLst>
          </p:cNvPr>
          <p:cNvSpPr>
            <a:spLocks noGrp="1"/>
          </p:cNvSpPr>
          <p:nvPr>
            <p:ph sz="quarter" idx="1"/>
          </p:nvPr>
        </p:nvSpPr>
        <p:spPr>
          <a:xfrm>
            <a:off x="182880" y="1581912"/>
            <a:ext cx="11422888" cy="5276088"/>
          </a:xfrm>
        </p:spPr>
        <p:txBody>
          <a:bodyPr/>
          <a:lstStyle/>
          <a:p>
            <a:pPr>
              <a:buFont typeface="Wingdings" panose="05000000000000000000" pitchFamily="2" charset="2"/>
              <a:buChar char="Ø"/>
            </a:pPr>
            <a:r>
              <a:rPr lang="en-US" dirty="0"/>
              <a:t> User log-in:</a:t>
            </a:r>
          </a:p>
          <a:p>
            <a:pPr marL="0" indent="0">
              <a:buNone/>
            </a:pPr>
            <a:r>
              <a:rPr lang="en-US" sz="1600" dirty="0"/>
              <a:t>       Practiced Code</a:t>
            </a:r>
            <a:r>
              <a:rPr lang="en-US" dirty="0"/>
              <a:t>                                                </a:t>
            </a:r>
            <a:r>
              <a:rPr lang="en-US" sz="1800" dirty="0"/>
              <a:t>Final implementation with validation</a:t>
            </a:r>
            <a:r>
              <a:rPr lang="en-US" dirty="0"/>
              <a:t> </a:t>
            </a:r>
          </a:p>
          <a:p>
            <a:pPr marL="0" indent="0">
              <a:buNone/>
            </a:pPr>
            <a:endParaRPr lang="en-US" dirty="0"/>
          </a:p>
        </p:txBody>
      </p:sp>
      <p:pic>
        <p:nvPicPr>
          <p:cNvPr id="4" name="Picture 3" descr="&#10;">
            <a:extLst>
              <a:ext uri="{FF2B5EF4-FFF2-40B4-BE49-F238E27FC236}">
                <a16:creationId xmlns:a16="http://schemas.microsoft.com/office/drawing/2014/main" id="{60E99722-F894-46DE-B6B3-081B0FEB43B4}"/>
              </a:ext>
            </a:extLst>
          </p:cNvPr>
          <p:cNvPicPr>
            <a:picLocks noChangeAspect="1"/>
          </p:cNvPicPr>
          <p:nvPr/>
        </p:nvPicPr>
        <p:blipFill rotWithShape="1">
          <a:blip r:embed="rId2">
            <a:extLst>
              <a:ext uri="{28A0092B-C50C-407E-A947-70E740481C1C}">
                <a14:useLocalDpi xmlns:a14="http://schemas.microsoft.com/office/drawing/2010/main" val="0"/>
              </a:ext>
            </a:extLst>
          </a:blip>
          <a:srcRect t="4051" r="71680" b="49028"/>
          <a:stretch/>
        </p:blipFill>
        <p:spPr>
          <a:xfrm>
            <a:off x="513807" y="2830094"/>
            <a:ext cx="3452813" cy="32178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descr="A screenshot of a person wearing sunglasses&#10;&#10;Description automatically generated with medium confidence">
            <a:extLst>
              <a:ext uri="{FF2B5EF4-FFF2-40B4-BE49-F238E27FC236}">
                <a16:creationId xmlns:a16="http://schemas.microsoft.com/office/drawing/2014/main" id="{8F6DA946-7495-4B45-8016-BA64E6AB59BC}"/>
              </a:ext>
            </a:extLst>
          </p:cNvPr>
          <p:cNvPicPr>
            <a:picLocks noChangeAspect="1"/>
          </p:cNvPicPr>
          <p:nvPr/>
        </p:nvPicPr>
        <p:blipFill rotWithShape="1">
          <a:blip r:embed="rId3">
            <a:extLst>
              <a:ext uri="{28A0092B-C50C-407E-A947-70E740481C1C}">
                <a14:useLocalDpi xmlns:a14="http://schemas.microsoft.com/office/drawing/2010/main" val="0"/>
              </a:ext>
            </a:extLst>
          </a:blip>
          <a:srcRect l="37803" t="27071" r="37879" b="23232"/>
          <a:stretch/>
        </p:blipFill>
        <p:spPr>
          <a:xfrm>
            <a:off x="4898647" y="2789143"/>
            <a:ext cx="2958705" cy="34011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descr="Graphical user interface, website&#10;&#10;Description automatically generated">
            <a:extLst>
              <a:ext uri="{FF2B5EF4-FFF2-40B4-BE49-F238E27FC236}">
                <a16:creationId xmlns:a16="http://schemas.microsoft.com/office/drawing/2014/main" id="{1FBC2021-877C-45D2-AF48-5A0E49557283}"/>
              </a:ext>
            </a:extLst>
          </p:cNvPr>
          <p:cNvPicPr>
            <a:picLocks noChangeAspect="1"/>
          </p:cNvPicPr>
          <p:nvPr/>
        </p:nvPicPr>
        <p:blipFill rotWithShape="1">
          <a:blip r:embed="rId4">
            <a:extLst>
              <a:ext uri="{28A0092B-C50C-407E-A947-70E740481C1C}">
                <a14:useLocalDpi xmlns:a14="http://schemas.microsoft.com/office/drawing/2010/main" val="0"/>
              </a:ext>
            </a:extLst>
          </a:blip>
          <a:srcRect l="30682" t="30572" r="32197" b="27273"/>
          <a:stretch/>
        </p:blipFill>
        <p:spPr>
          <a:xfrm>
            <a:off x="8174757" y="3484913"/>
            <a:ext cx="3640926" cy="23257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8" name="Straight Arrow Connector 7">
            <a:extLst>
              <a:ext uri="{FF2B5EF4-FFF2-40B4-BE49-F238E27FC236}">
                <a16:creationId xmlns:a16="http://schemas.microsoft.com/office/drawing/2014/main" id="{891EBEE7-2AD1-4490-B653-E295233088F3}"/>
              </a:ext>
            </a:extLst>
          </p:cNvPr>
          <p:cNvCxnSpPr>
            <a:cxnSpLocks/>
          </p:cNvCxnSpPr>
          <p:nvPr/>
        </p:nvCxnSpPr>
        <p:spPr>
          <a:xfrm>
            <a:off x="3904160" y="4647781"/>
            <a:ext cx="784572" cy="0"/>
          </a:xfrm>
          <a:prstGeom prst="straightConnector1">
            <a:avLst/>
          </a:prstGeom>
          <a:ln w="57150">
            <a:tailEnd type="triangle"/>
          </a:ln>
          <a:scene3d>
            <a:camera prst="isometricOffAxis1Right"/>
            <a:lightRig rig="threePt" dir="t"/>
          </a:scene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045252"/>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744B5-9E9B-9174-A018-2AFC1AA4EA46}"/>
              </a:ext>
            </a:extLst>
          </p:cNvPr>
          <p:cNvSpPr>
            <a:spLocks noGrp="1"/>
          </p:cNvSpPr>
          <p:nvPr>
            <p:ph type="title"/>
          </p:nvPr>
        </p:nvSpPr>
        <p:spPr/>
        <p:txBody>
          <a:bodyPr/>
          <a:lstStyle/>
          <a:p>
            <a:r>
              <a:rPr lang="en-US" dirty="0"/>
              <a:t>Database Chart</a:t>
            </a:r>
          </a:p>
        </p:txBody>
      </p:sp>
      <p:pic>
        <p:nvPicPr>
          <p:cNvPr id="5" name="Content Placeholder 4" descr="A picture containing table&#10;&#10;Description automatically generated">
            <a:extLst>
              <a:ext uri="{FF2B5EF4-FFF2-40B4-BE49-F238E27FC236}">
                <a16:creationId xmlns:a16="http://schemas.microsoft.com/office/drawing/2014/main" id="{50F413B3-8BAA-BBC6-96D5-04C2DFAA94C1}"/>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208989" y="1643741"/>
            <a:ext cx="9929166" cy="4876801"/>
          </a:xfrm>
        </p:spPr>
      </p:pic>
    </p:spTree>
    <p:extLst>
      <p:ext uri="{BB962C8B-B14F-4D97-AF65-F5344CB8AC3E}">
        <p14:creationId xmlns:p14="http://schemas.microsoft.com/office/powerpoint/2010/main" val="2818328414"/>
      </p:ext>
    </p:ext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3239B-A218-4DC6-86F1-0B19143C96C7}"/>
              </a:ext>
            </a:extLst>
          </p:cNvPr>
          <p:cNvSpPr>
            <a:spLocks noGrp="1"/>
          </p:cNvSpPr>
          <p:nvPr>
            <p:ph type="title"/>
          </p:nvPr>
        </p:nvSpPr>
        <p:spPr/>
        <p:txBody>
          <a:bodyPr/>
          <a:lstStyle/>
          <a:p>
            <a:r>
              <a:rPr lang="en-IN" sz="4400" b="1" dirty="0">
                <a:latin typeface="Times New Roman" pitchFamily="18" charset="0"/>
                <a:cs typeface="Times New Roman" pitchFamily="18" charset="0"/>
              </a:rPr>
              <a:t>Learning Outcomes</a:t>
            </a:r>
            <a:endParaRPr lang="en-US" dirty="0"/>
          </a:p>
        </p:txBody>
      </p:sp>
      <p:sp>
        <p:nvSpPr>
          <p:cNvPr id="3" name="Content Placeholder 2">
            <a:extLst>
              <a:ext uri="{FF2B5EF4-FFF2-40B4-BE49-F238E27FC236}">
                <a16:creationId xmlns:a16="http://schemas.microsoft.com/office/drawing/2014/main" id="{76311946-1EE4-44CD-AA88-2A5D3524736A}"/>
              </a:ext>
            </a:extLst>
          </p:cNvPr>
          <p:cNvSpPr>
            <a:spLocks noGrp="1"/>
          </p:cNvSpPr>
          <p:nvPr>
            <p:ph sz="quarter" idx="1"/>
          </p:nvPr>
        </p:nvSpPr>
        <p:spPr/>
        <p:txBody>
          <a:bodyPr/>
          <a:lstStyle/>
          <a:p>
            <a:pPr>
              <a:buFont typeface="Wingdings" panose="05000000000000000000" pitchFamily="2" charset="2"/>
              <a:buChar char="Ø"/>
            </a:pPr>
            <a:r>
              <a:rPr lang="en-US" sz="3200" dirty="0"/>
              <a:t>I learned Data Gathering.</a:t>
            </a:r>
          </a:p>
          <a:p>
            <a:pPr>
              <a:buFont typeface="Wingdings" panose="05000000000000000000" pitchFamily="2" charset="2"/>
              <a:buChar char="Ø"/>
            </a:pPr>
            <a:r>
              <a:rPr lang="en-US" sz="3200" dirty="0"/>
              <a:t>I learned to monitor data in real time.</a:t>
            </a:r>
          </a:p>
          <a:p>
            <a:pPr>
              <a:buFont typeface="Wingdings" panose="05000000000000000000" pitchFamily="2" charset="2"/>
              <a:buChar char="Ø"/>
            </a:pPr>
            <a:r>
              <a:rPr lang="en-US" sz="3200" dirty="0"/>
              <a:t>I learned new techs like </a:t>
            </a:r>
            <a:r>
              <a:rPr lang="en-US" sz="3200" dirty="0" err="1"/>
              <a:t>PowerBI</a:t>
            </a:r>
            <a:r>
              <a:rPr lang="en-US" sz="3200" dirty="0"/>
              <a:t> : I visualize data for client for better business </a:t>
            </a:r>
            <a:r>
              <a:rPr lang="en-US" sz="3200" dirty="0" err="1"/>
              <a:t>dessions</a:t>
            </a:r>
            <a:r>
              <a:rPr lang="en-US" sz="3200" dirty="0"/>
              <a:t>.</a:t>
            </a:r>
          </a:p>
          <a:p>
            <a:endParaRPr lang="en-US" dirty="0"/>
          </a:p>
        </p:txBody>
      </p:sp>
    </p:spTree>
    <p:extLst>
      <p:ext uri="{BB962C8B-B14F-4D97-AF65-F5344CB8AC3E}">
        <p14:creationId xmlns:p14="http://schemas.microsoft.com/office/powerpoint/2010/main" val="1807044059"/>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A3DE-87B2-4287-A0F0-4CD160F75FB3}"/>
              </a:ext>
            </a:extLst>
          </p:cNvPr>
          <p:cNvSpPr>
            <a:spLocks noGrp="1"/>
          </p:cNvSpPr>
          <p:nvPr>
            <p:ph type="title"/>
          </p:nvPr>
        </p:nvSpPr>
        <p:spPr>
          <a:xfrm>
            <a:off x="816864" y="630936"/>
            <a:ext cx="10871200" cy="621792"/>
          </a:xfrm>
        </p:spPr>
        <p:txBody>
          <a:bodyPr>
            <a:normAutofit fontScale="90000"/>
          </a:bodyPr>
          <a:lstStyle/>
          <a:p>
            <a:r>
              <a:rPr lang="en-US" sz="4400" b="1" dirty="0">
                <a:latin typeface="Times New Roman" pitchFamily="18" charset="0"/>
                <a:cs typeface="Times New Roman" pitchFamily="18" charset="0"/>
              </a:rPr>
              <a:t>Implementation</a:t>
            </a:r>
            <a:br>
              <a:rPr lang="en-US" sz="4400" dirty="0">
                <a:latin typeface="Times New Roman" pitchFamily="18" charset="0"/>
                <a:cs typeface="Times New Roman" pitchFamily="18" charset="0"/>
              </a:rPr>
            </a:br>
            <a:endParaRPr lang="en-US" dirty="0"/>
          </a:p>
        </p:txBody>
      </p:sp>
      <p:pic>
        <p:nvPicPr>
          <p:cNvPr id="5" name="Content Placeholder 4" descr="Graphical user interface, text, application, email&#10;&#10;Description automatically generated">
            <a:extLst>
              <a:ext uri="{FF2B5EF4-FFF2-40B4-BE49-F238E27FC236}">
                <a16:creationId xmlns:a16="http://schemas.microsoft.com/office/drawing/2014/main" id="{07F465F0-9F69-4EFE-9886-0679D87C30D3}"/>
              </a:ext>
            </a:extLst>
          </p:cNvPr>
          <p:cNvPicPr>
            <a:picLocks noGrp="1" noChangeAspect="1"/>
          </p:cNvPicPr>
          <p:nvPr>
            <p:ph sz="quarter" idx="1"/>
          </p:nvPr>
        </p:nvPicPr>
        <p:blipFill>
          <a:blip r:embed="rId2" cstate="hqprint">
            <a:extLst>
              <a:ext uri="{28A0092B-C50C-407E-A947-70E740481C1C}">
                <a14:useLocalDpi xmlns:a14="http://schemas.microsoft.com/office/drawing/2010/main" val="0"/>
              </a:ext>
            </a:extLst>
          </a:blip>
          <a:stretch>
            <a:fillRect/>
          </a:stretch>
        </p:blipFill>
        <p:spPr>
          <a:xfrm>
            <a:off x="1485834" y="2813929"/>
            <a:ext cx="2504107" cy="3171038"/>
          </a:xfrm>
        </p:spPr>
      </p:pic>
      <p:pic>
        <p:nvPicPr>
          <p:cNvPr id="7" name="Picture 6" descr="Graphical user interface, application&#10;&#10;Description automatically generated">
            <a:extLst>
              <a:ext uri="{FF2B5EF4-FFF2-40B4-BE49-F238E27FC236}">
                <a16:creationId xmlns:a16="http://schemas.microsoft.com/office/drawing/2014/main" id="{F28FA0CF-855A-4C71-94D9-7F7F576EC0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893" y="1801555"/>
            <a:ext cx="3827721" cy="4837176"/>
          </a:xfrm>
          <a:prstGeom prst="rect">
            <a:avLst/>
          </a:prstGeom>
        </p:spPr>
      </p:pic>
      <p:pic>
        <p:nvPicPr>
          <p:cNvPr id="9" name="Picture 8" descr="Graphical user interface, text, application, email&#10;&#10;Description automatically generated">
            <a:extLst>
              <a:ext uri="{FF2B5EF4-FFF2-40B4-BE49-F238E27FC236}">
                <a16:creationId xmlns:a16="http://schemas.microsoft.com/office/drawing/2014/main" id="{9102AC5A-555F-45A1-8956-F455B76BDD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941" y="1792224"/>
            <a:ext cx="3819825" cy="4837176"/>
          </a:xfrm>
          <a:prstGeom prst="rect">
            <a:avLst/>
          </a:prstGeom>
        </p:spPr>
      </p:pic>
      <p:pic>
        <p:nvPicPr>
          <p:cNvPr id="11" name="Picture 10" descr="Graphical user interface, application&#10;&#10;Description automatically generated">
            <a:extLst>
              <a:ext uri="{FF2B5EF4-FFF2-40B4-BE49-F238E27FC236}">
                <a16:creationId xmlns:a16="http://schemas.microsoft.com/office/drawing/2014/main" id="{0BFDF72D-03D0-44C9-8CB4-6FF57CA622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20367" y="1563624"/>
            <a:ext cx="3867697" cy="5065776"/>
          </a:xfrm>
          <a:prstGeom prst="rect">
            <a:avLst/>
          </a:prstGeom>
        </p:spPr>
      </p:pic>
    </p:spTree>
    <p:extLst>
      <p:ext uri="{BB962C8B-B14F-4D97-AF65-F5344CB8AC3E}">
        <p14:creationId xmlns:p14="http://schemas.microsoft.com/office/powerpoint/2010/main" val="634342352"/>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E6347-50FB-6C65-B728-861D816059E8}"/>
              </a:ext>
            </a:extLst>
          </p:cNvPr>
          <p:cNvSpPr>
            <a:spLocks noGrp="1"/>
          </p:cNvSpPr>
          <p:nvPr>
            <p:ph type="title"/>
          </p:nvPr>
        </p:nvSpPr>
        <p:spPr/>
        <p:txBody>
          <a:bodyPr/>
          <a:lstStyle/>
          <a:p>
            <a:r>
              <a:rPr lang="en-US" sz="4400" b="1" dirty="0">
                <a:latin typeface="Times New Roman" pitchFamily="18" charset="0"/>
                <a:cs typeface="Times New Roman" pitchFamily="18" charset="0"/>
              </a:rPr>
              <a:t>Implementation</a:t>
            </a:r>
            <a:endParaRPr lang="en-US" dirty="0"/>
          </a:p>
        </p:txBody>
      </p:sp>
      <p:pic>
        <p:nvPicPr>
          <p:cNvPr id="5" name="Content Placeholder 4" descr="Graphical user interface, website&#10;&#10;Description automatically generated">
            <a:extLst>
              <a:ext uri="{FF2B5EF4-FFF2-40B4-BE49-F238E27FC236}">
                <a16:creationId xmlns:a16="http://schemas.microsoft.com/office/drawing/2014/main" id="{D527B2D7-4561-4BEE-EA68-A2827A3BE9A7}"/>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56896" y="1563329"/>
            <a:ext cx="7992533" cy="4532671"/>
          </a:xfrm>
        </p:spPr>
      </p:pic>
    </p:spTree>
    <p:extLst>
      <p:ext uri="{BB962C8B-B14F-4D97-AF65-F5344CB8AC3E}">
        <p14:creationId xmlns:p14="http://schemas.microsoft.com/office/powerpoint/2010/main" val="3245006720"/>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C37F5-33BF-9AD4-BD0D-FB04C643AA23}"/>
              </a:ext>
            </a:extLst>
          </p:cNvPr>
          <p:cNvSpPr>
            <a:spLocks noGrp="1"/>
          </p:cNvSpPr>
          <p:nvPr>
            <p:ph type="title"/>
          </p:nvPr>
        </p:nvSpPr>
        <p:spPr/>
        <p:txBody>
          <a:bodyPr/>
          <a:lstStyle/>
          <a:p>
            <a:r>
              <a:rPr lang="en-US" sz="4400" b="1" dirty="0">
                <a:latin typeface="Times New Roman" pitchFamily="18" charset="0"/>
                <a:cs typeface="Times New Roman" pitchFamily="18" charset="0"/>
              </a:rPr>
              <a:t>Implementation</a:t>
            </a:r>
            <a:endParaRPr lang="en-US" dirty="0"/>
          </a:p>
        </p:txBody>
      </p:sp>
      <p:pic>
        <p:nvPicPr>
          <p:cNvPr id="5" name="Content Placeholder 4" descr="Graphical user interface, website&#10;&#10;Description automatically generated">
            <a:extLst>
              <a:ext uri="{FF2B5EF4-FFF2-40B4-BE49-F238E27FC236}">
                <a16:creationId xmlns:a16="http://schemas.microsoft.com/office/drawing/2014/main" id="{7A7FE75B-C89F-A206-68A4-FD6B50DFF8A3}"/>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56896" y="1600200"/>
            <a:ext cx="7992533" cy="4495800"/>
          </a:xfrm>
        </p:spPr>
      </p:pic>
    </p:spTree>
    <p:extLst>
      <p:ext uri="{BB962C8B-B14F-4D97-AF65-F5344CB8AC3E}">
        <p14:creationId xmlns:p14="http://schemas.microsoft.com/office/powerpoint/2010/main" val="2776358463"/>
      </p:ext>
    </p:extLst>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B0BCB-773A-47D1-8529-12B1845292DC}"/>
              </a:ext>
            </a:extLst>
          </p:cNvPr>
          <p:cNvSpPr>
            <a:spLocks noGrp="1"/>
          </p:cNvSpPr>
          <p:nvPr>
            <p:ph type="title"/>
          </p:nvPr>
        </p:nvSpPr>
        <p:spPr/>
        <p:txBody>
          <a:bodyPr/>
          <a:lstStyle/>
          <a:p>
            <a:r>
              <a:rPr lang="en-US" sz="4400" b="1" dirty="0">
                <a:latin typeface="Times New Roman" pitchFamily="18" charset="0"/>
                <a:cs typeface="Times New Roman" pitchFamily="18" charset="0"/>
              </a:rPr>
              <a:t>Timeline Chart</a:t>
            </a:r>
            <a:endParaRPr lang="en-US" dirty="0"/>
          </a:p>
        </p:txBody>
      </p:sp>
      <p:graphicFrame>
        <p:nvGraphicFramePr>
          <p:cNvPr id="4" name="Content Placeholder 3">
            <a:extLst>
              <a:ext uri="{FF2B5EF4-FFF2-40B4-BE49-F238E27FC236}">
                <a16:creationId xmlns:a16="http://schemas.microsoft.com/office/drawing/2014/main" id="{D9B3BDC9-3048-4491-AA69-9AECB01A6737}"/>
              </a:ext>
            </a:extLst>
          </p:cNvPr>
          <p:cNvGraphicFramePr>
            <a:graphicFrameLocks noGrp="1"/>
          </p:cNvGraphicFramePr>
          <p:nvPr>
            <p:ph sz="quarter" idx="1"/>
            <p:extLst>
              <p:ext uri="{D42A27DB-BD31-4B8C-83A1-F6EECF244321}">
                <p14:modId xmlns:p14="http://schemas.microsoft.com/office/powerpoint/2010/main" val="3498945301"/>
              </p:ext>
            </p:extLst>
          </p:nvPr>
        </p:nvGraphicFramePr>
        <p:xfrm>
          <a:off x="817563" y="1600200"/>
          <a:ext cx="10871200"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descr="Graphical user interface, application, table&#10;&#10;Description automatically generated">
            <a:extLst>
              <a:ext uri="{FF2B5EF4-FFF2-40B4-BE49-F238E27FC236}">
                <a16:creationId xmlns:a16="http://schemas.microsoft.com/office/drawing/2014/main" id="{8A05E952-52F6-4CC4-9F54-2431C436CDD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9056" y="1858952"/>
            <a:ext cx="10235381" cy="4365523"/>
          </a:xfrm>
          <a:prstGeom prst="rect">
            <a:avLst/>
          </a:prstGeom>
        </p:spPr>
      </p:pic>
    </p:spTree>
    <p:extLst>
      <p:ext uri="{BB962C8B-B14F-4D97-AF65-F5344CB8AC3E}">
        <p14:creationId xmlns:p14="http://schemas.microsoft.com/office/powerpoint/2010/main" val="3625865227"/>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normAutofit fontScale="85000" lnSpcReduction="20000"/>
          </a:bodyPr>
          <a:lstStyle/>
          <a:p>
            <a:fld id="{BF9DDDEE-30E4-45CE-A609-9707FD1DCC2D}" type="slidenum">
              <a:rPr lang="en-IN">
                <a:latin typeface="Tw Cen MT"/>
              </a:rPr>
              <a:pPr/>
              <a:t>2</a:t>
            </a:fld>
            <a:endParaRPr lang="en-IN">
              <a:latin typeface="Tw Cen MT"/>
            </a:endParaRPr>
          </a:p>
        </p:txBody>
      </p:sp>
      <p:sp>
        <p:nvSpPr>
          <p:cNvPr id="5" name="Title 4"/>
          <p:cNvSpPr>
            <a:spLocks noGrp="1"/>
          </p:cNvSpPr>
          <p:nvPr>
            <p:ph type="title"/>
          </p:nvPr>
        </p:nvSpPr>
        <p:spPr/>
        <p:txBody>
          <a:bodyPr>
            <a:normAutofit/>
          </a:bodyPr>
          <a:lstStyle/>
          <a:p>
            <a:r>
              <a:rPr lang="en-US" sz="3600" b="1">
                <a:latin typeface="Times New Roman" pitchFamily="18" charset="0"/>
                <a:cs typeface="Times New Roman" pitchFamily="18" charset="0"/>
              </a:rPr>
              <a:t>INTRODUCTION</a:t>
            </a:r>
            <a:endParaRPr lang="en-US" sz="3600">
              <a:cs typeface="Times New Roman" pitchFamily="18" charset="0"/>
            </a:endParaRPr>
          </a:p>
        </p:txBody>
      </p:sp>
      <p:sp>
        <p:nvSpPr>
          <p:cNvPr id="2" name="Rectangle 1"/>
          <p:cNvSpPr/>
          <p:nvPr/>
        </p:nvSpPr>
        <p:spPr>
          <a:xfrm>
            <a:off x="1840211" y="3429000"/>
            <a:ext cx="4572000" cy="369332"/>
          </a:xfrm>
          <a:prstGeom prst="rect">
            <a:avLst/>
          </a:prstGeom>
        </p:spPr>
        <p:txBody>
          <a:bodyPr>
            <a:spAutoFit/>
          </a:bodyPr>
          <a:lstStyle/>
          <a:p>
            <a:pPr algn="just"/>
            <a:endParaRPr lang="en-US">
              <a:solidFill>
                <a:prstClr val="black"/>
              </a:solidFill>
              <a:latin typeface="Times New Roman" panose="02020603050405020304" pitchFamily="18" charset="0"/>
              <a:cs typeface="Times New Roman" panose="02020603050405020304" pitchFamily="18" charset="0"/>
            </a:endParaRPr>
          </a:p>
        </p:txBody>
      </p:sp>
      <p:sp>
        <p:nvSpPr>
          <p:cNvPr id="11" name="Content Placeholder 10"/>
          <p:cNvSpPr>
            <a:spLocks noGrp="1"/>
          </p:cNvSpPr>
          <p:nvPr>
            <p:ph sz="quarter" idx="1"/>
          </p:nvPr>
        </p:nvSpPr>
        <p:spPr>
          <a:xfrm>
            <a:off x="816864" y="1752600"/>
            <a:ext cx="11168810" cy="4785360"/>
          </a:xfrm>
        </p:spPr>
        <p:txBody>
          <a:bodyPr vert="horz" lIns="91440" tIns="45720" rIns="91440" bIns="45720" anchor="t">
            <a:normAutofit fontScale="92500"/>
          </a:bodyPr>
          <a:lstStyle/>
          <a:p>
            <a:pPr algn="just">
              <a:buFont typeface="Wingdings" panose="05000000000000000000" pitchFamily="2" charset="2"/>
              <a:buChar char="Ø"/>
            </a:pPr>
            <a:r>
              <a:rPr lang="en-US" sz="3200" dirty="0" err="1"/>
              <a:t>Bananoz</a:t>
            </a:r>
            <a:r>
              <a:rPr lang="en-US" sz="3200" dirty="0"/>
              <a:t> is one of the fastest-growing fashion influencing website in which people sell their products with the help of other people.</a:t>
            </a:r>
          </a:p>
          <a:p>
            <a:pPr algn="just">
              <a:buFont typeface="Wingdings" panose="05000000000000000000" pitchFamily="2" charset="2"/>
              <a:buChar char="Ø"/>
            </a:pPr>
            <a:r>
              <a:rPr kumimoji="0" lang="en-US" altLang="en-US" sz="3200" b="0" i="0" u="none" strike="noStrike" cap="none" normalizeH="0" baseline="0" dirty="0">
                <a:ln>
                  <a:noFill/>
                </a:ln>
                <a:effectLst/>
                <a:cs typeface="Arial" panose="020B0604020202020204" pitchFamily="34" charset="0"/>
              </a:rPr>
              <a:t>The great thing about </a:t>
            </a:r>
            <a:r>
              <a:rPr kumimoji="0" lang="en-US" altLang="en-US" sz="3200" b="0" i="0" u="none" strike="noStrike" cap="none" normalizeH="0" baseline="0" dirty="0" err="1">
                <a:ln>
                  <a:noFill/>
                </a:ln>
                <a:effectLst/>
                <a:cs typeface="Arial" panose="020B0604020202020204" pitchFamily="34" charset="0"/>
              </a:rPr>
              <a:t>Bananoz</a:t>
            </a:r>
            <a:r>
              <a:rPr kumimoji="0" lang="en-US" altLang="en-US" sz="3200" b="0" i="0" u="none" strike="noStrike" cap="none" normalizeH="0" baseline="0" dirty="0">
                <a:ln>
                  <a:noFill/>
                </a:ln>
                <a:effectLst/>
                <a:cs typeface="Arial" panose="020B0604020202020204" pitchFamily="34" charset="0"/>
              </a:rPr>
              <a:t> is that your store will be promoted by hundreds of </a:t>
            </a:r>
            <a:r>
              <a:rPr kumimoji="0" lang="en-US" altLang="en-US" sz="3200" b="0" i="0" u="none" strike="noStrike" cap="none" normalizeH="0" baseline="0" dirty="0" err="1">
                <a:ln>
                  <a:noFill/>
                </a:ln>
                <a:effectLst/>
                <a:cs typeface="Arial" panose="020B0604020202020204" pitchFamily="34" charset="0"/>
              </a:rPr>
              <a:t>Bananoz's</a:t>
            </a:r>
            <a:r>
              <a:rPr kumimoji="0" lang="en-US" altLang="en-US" sz="3200" b="0" i="0" u="none" strike="noStrike" cap="none" normalizeH="0" baseline="0" dirty="0">
                <a:ln>
                  <a:noFill/>
                </a:ln>
                <a:effectLst/>
                <a:cs typeface="Arial" panose="020B0604020202020204" pitchFamily="34" charset="0"/>
              </a:rPr>
              <a:t> members.</a:t>
            </a:r>
          </a:p>
          <a:p>
            <a:pPr algn="just">
              <a:buFont typeface="Wingdings" panose="05000000000000000000" pitchFamily="2" charset="2"/>
              <a:buChar char="Ø"/>
            </a:pPr>
            <a:r>
              <a:rPr lang="en-US" sz="3200" b="0" i="0" dirty="0">
                <a:effectLst/>
              </a:rPr>
              <a:t>After signing up - your store will be created automatically . Your job is to choose the best 25 items from the website and to upload them to your store . You'll earn 15% for any of these items that will be sold.</a:t>
            </a:r>
          </a:p>
          <a:p>
            <a:pPr marL="0" indent="0" algn="just">
              <a:buNone/>
            </a:pPr>
            <a:r>
              <a:rPr lang="en-US" sz="2800" b="0" i="0" dirty="0">
                <a:solidFill>
                  <a:schemeClr val="bg1"/>
                </a:solidFill>
                <a:effectLst/>
              </a:rPr>
              <a:t>After signing up - your store will be created automatically . Your job is to choose the best 25 items from the website and to upload them to your store . You'll earn 15% for any of these items that will be sold.</a:t>
            </a:r>
          </a:p>
          <a:p>
            <a:pPr algn="just">
              <a:buFont typeface="Wingdings" panose="05000000000000000000" pitchFamily="2" charset="2"/>
              <a:buChar char="Ø"/>
            </a:pPr>
            <a:endParaRPr lang="en-US" sz="2800" dirty="0"/>
          </a:p>
          <a:p>
            <a:pPr marL="0" indent="0" algn="just">
              <a:buNone/>
            </a:pPr>
            <a:endParaRPr lang="en-US" sz="2800" dirty="0">
              <a:latin typeface="Times New Roman"/>
              <a:cs typeface="Times New Roman"/>
            </a:endParaRPr>
          </a:p>
        </p:txBody>
      </p:sp>
    </p:spTree>
    <p:extLst>
      <p:ext uri="{BB962C8B-B14F-4D97-AF65-F5344CB8AC3E}">
        <p14:creationId xmlns:p14="http://schemas.microsoft.com/office/powerpoint/2010/main" val="506352178"/>
      </p:ext>
    </p:extLst>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34EAE-3CBF-4F65-95B4-3ECC3597A70E}"/>
              </a:ext>
            </a:extLst>
          </p:cNvPr>
          <p:cNvSpPr>
            <a:spLocks noGrp="1"/>
          </p:cNvSpPr>
          <p:nvPr>
            <p:ph type="title"/>
          </p:nvPr>
        </p:nvSpPr>
        <p:spPr/>
        <p:txBody>
          <a:bodyPr>
            <a:normAutofit/>
          </a:bodyPr>
          <a:lstStyle/>
          <a:p>
            <a:r>
              <a:rPr lang="en-US" b="1" dirty="0">
                <a:latin typeface="Times New Roman" panose="02020603050405020304" pitchFamily="18" charset="0"/>
                <a:cs typeface="Times New Roman" panose="02020603050405020304" pitchFamily="18" charset="0"/>
              </a:rPr>
              <a:t>Timeline</a:t>
            </a:r>
            <a:r>
              <a:rPr lang="en-US" b="1" dirty="0"/>
              <a:t> </a:t>
            </a:r>
            <a:r>
              <a:rPr lang="en-US" b="1" dirty="0">
                <a:latin typeface="Times New Roman" panose="02020603050405020304" pitchFamily="18" charset="0"/>
                <a:cs typeface="Times New Roman" panose="02020603050405020304" pitchFamily="18" charset="0"/>
              </a:rPr>
              <a:t>chart</a:t>
            </a:r>
          </a:p>
        </p:txBody>
      </p:sp>
      <p:pic>
        <p:nvPicPr>
          <p:cNvPr id="4" name="Content Placeholder 3" descr="Graphical user interface, table&#10;&#10;Description automatically generated">
            <a:extLst>
              <a:ext uri="{FF2B5EF4-FFF2-40B4-BE49-F238E27FC236}">
                <a16:creationId xmlns:a16="http://schemas.microsoft.com/office/drawing/2014/main" id="{6185B370-1454-4152-86FD-C965D3FF3F7D}"/>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816864" y="1620520"/>
            <a:ext cx="10602976" cy="5125720"/>
          </a:xfrm>
          <a:prstGeom prst="rect">
            <a:avLst/>
          </a:prstGeom>
        </p:spPr>
      </p:pic>
    </p:spTree>
    <p:extLst>
      <p:ext uri="{BB962C8B-B14F-4D97-AF65-F5344CB8AC3E}">
        <p14:creationId xmlns:p14="http://schemas.microsoft.com/office/powerpoint/2010/main" val="1299745590"/>
      </p:ext>
    </p:extLst>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59174-2199-89F2-A72C-5B537A786C7F}"/>
              </a:ext>
            </a:extLst>
          </p:cNvPr>
          <p:cNvSpPr>
            <a:spLocks noGrp="1"/>
          </p:cNvSpPr>
          <p:nvPr>
            <p:ph type="title"/>
          </p:nvPr>
        </p:nvSpPr>
        <p:spPr/>
        <p:txBody>
          <a:bodyPr/>
          <a:lstStyle/>
          <a:p>
            <a:r>
              <a:rPr lang="en-US" dirty="0"/>
              <a:t>Advantages </a:t>
            </a:r>
          </a:p>
        </p:txBody>
      </p:sp>
      <p:sp>
        <p:nvSpPr>
          <p:cNvPr id="3" name="Content Placeholder 2">
            <a:extLst>
              <a:ext uri="{FF2B5EF4-FFF2-40B4-BE49-F238E27FC236}">
                <a16:creationId xmlns:a16="http://schemas.microsoft.com/office/drawing/2014/main" id="{59EDD1A8-45CE-5141-2E2D-4ED66DDC4FCB}"/>
              </a:ext>
            </a:extLst>
          </p:cNvPr>
          <p:cNvSpPr>
            <a:spLocks noGrp="1"/>
          </p:cNvSpPr>
          <p:nvPr>
            <p:ph sz="quarter" idx="1"/>
          </p:nvPr>
        </p:nvSpPr>
        <p:spPr/>
        <p:txBody>
          <a:bodyPr>
            <a:normAutofit lnSpcReduction="10000"/>
          </a:bodyPr>
          <a:lstStyle/>
          <a:p>
            <a:pPr>
              <a:buFont typeface="Wingdings" panose="05000000000000000000" pitchFamily="2" charset="2"/>
              <a:buChar char="Ø"/>
            </a:pPr>
            <a:r>
              <a:rPr lang="en-US" i="0" dirty="0">
                <a:effectLst/>
              </a:rPr>
              <a:t>24/7 customer support</a:t>
            </a:r>
          </a:p>
          <a:p>
            <a:pPr>
              <a:buFont typeface="Wingdings" panose="05000000000000000000" pitchFamily="2" charset="2"/>
              <a:buChar char="Ø"/>
            </a:pPr>
            <a:r>
              <a:rPr lang="en-US" i="0" dirty="0">
                <a:effectLst/>
              </a:rPr>
              <a:t>Each theme is also fully customizable by editing the code. So creating a beautiful and unique online shop that fits with your brand identity is simple!</a:t>
            </a:r>
          </a:p>
          <a:p>
            <a:pPr>
              <a:buFont typeface="Wingdings" panose="05000000000000000000" pitchFamily="2" charset="2"/>
              <a:buChar char="Ø"/>
            </a:pPr>
            <a:r>
              <a:rPr lang="en-US" i="0" dirty="0">
                <a:effectLst/>
              </a:rPr>
              <a:t>Bananoz shopping site is a treasure trove of functionality that you can add to your shop. You can add reviews, social media </a:t>
            </a:r>
            <a:r>
              <a:rPr lang="en-US" i="0" dirty="0" err="1">
                <a:effectLst/>
              </a:rPr>
              <a:t>intigration</a:t>
            </a:r>
            <a:r>
              <a:rPr lang="en-US" i="0" dirty="0">
                <a:effectLst/>
              </a:rPr>
              <a:t>, customer </a:t>
            </a:r>
            <a:r>
              <a:rPr lang="en-US" i="0" dirty="0" err="1">
                <a:effectLst/>
              </a:rPr>
              <a:t>wishlists</a:t>
            </a:r>
            <a:r>
              <a:rPr lang="en-US" i="0" dirty="0">
                <a:effectLst/>
              </a:rPr>
              <a:t>.</a:t>
            </a:r>
          </a:p>
          <a:p>
            <a:pPr>
              <a:buFont typeface="Wingdings" panose="05000000000000000000" pitchFamily="2" charset="2"/>
              <a:buChar char="Ø"/>
            </a:pPr>
            <a:r>
              <a:rPr lang="en-US" i="0" dirty="0">
                <a:effectLst/>
              </a:rPr>
              <a:t>The app store gives you access to a huge range of marketing tools including social media integration, product reviews and email marketing. </a:t>
            </a:r>
          </a:p>
          <a:p>
            <a:pPr>
              <a:buFont typeface="Wingdings" panose="05000000000000000000" pitchFamily="2" charset="2"/>
              <a:buChar char="Ø"/>
            </a:pPr>
            <a:endParaRPr lang="en-US" dirty="0">
              <a:solidFill>
                <a:srgbClr val="787D86"/>
              </a:solidFill>
              <a:latin typeface="Metropolis-Light"/>
            </a:endParaRPr>
          </a:p>
          <a:p>
            <a:pPr>
              <a:buFont typeface="Wingdings" panose="05000000000000000000" pitchFamily="2" charset="2"/>
              <a:buChar char="Ø"/>
            </a:pPr>
            <a:endParaRPr lang="en-US" b="0" i="0" dirty="0">
              <a:effectLst/>
              <a:latin typeface="Metropolis-SemiBold"/>
            </a:endParaRPr>
          </a:p>
          <a:p>
            <a:endParaRPr lang="en-US" dirty="0"/>
          </a:p>
        </p:txBody>
      </p:sp>
    </p:spTree>
    <p:extLst>
      <p:ext uri="{BB962C8B-B14F-4D97-AF65-F5344CB8AC3E}">
        <p14:creationId xmlns:p14="http://schemas.microsoft.com/office/powerpoint/2010/main" val="690196450"/>
      </p:ext>
    </p:extLst>
  </p:cSld>
  <p:clrMapOvr>
    <a:masterClrMapping/>
  </p:clrMapOvr>
  <p:transition spd="slow">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E5612-65C2-9366-BA87-02615FD258BD}"/>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D8671E8A-1281-07CC-C6F8-092F697BD375}"/>
              </a:ext>
            </a:extLst>
          </p:cNvPr>
          <p:cNvSpPr>
            <a:spLocks noGrp="1"/>
          </p:cNvSpPr>
          <p:nvPr>
            <p:ph sz="quarter" idx="1"/>
          </p:nvPr>
        </p:nvSpPr>
        <p:spPr/>
        <p:txBody>
          <a:bodyPr>
            <a:normAutofit lnSpcReduction="10000"/>
          </a:bodyPr>
          <a:lstStyle/>
          <a:p>
            <a:pPr>
              <a:buFont typeface="Wingdings" panose="05000000000000000000" pitchFamily="2" charset="2"/>
              <a:buChar char="Ø"/>
            </a:pPr>
            <a:r>
              <a:rPr lang="en-US" i="0" dirty="0">
                <a:solidFill>
                  <a:srgbClr val="222222"/>
                </a:solidFill>
                <a:effectLst/>
              </a:rPr>
              <a:t>Bananoz Shopping site doesn’t offer a mobile shopping app solution.</a:t>
            </a:r>
          </a:p>
          <a:p>
            <a:pPr>
              <a:buFont typeface="Wingdings" panose="05000000000000000000" pitchFamily="2" charset="2"/>
              <a:buChar char="Ø"/>
            </a:pPr>
            <a:r>
              <a:rPr lang="en-US" i="0" dirty="0">
                <a:solidFill>
                  <a:srgbClr val="282829"/>
                </a:solidFill>
                <a:effectLst/>
              </a:rPr>
              <a:t>Sorting of products on frontend side is very limited.</a:t>
            </a:r>
          </a:p>
          <a:p>
            <a:pPr>
              <a:buFont typeface="Wingdings" panose="05000000000000000000" pitchFamily="2" charset="2"/>
              <a:buChar char="Ø"/>
            </a:pPr>
            <a:r>
              <a:rPr lang="en-US" i="0" dirty="0">
                <a:solidFill>
                  <a:srgbClr val="282829"/>
                </a:solidFill>
                <a:effectLst/>
              </a:rPr>
              <a:t>You have to use third party apps for communicate with C2B.</a:t>
            </a:r>
          </a:p>
          <a:p>
            <a:pPr>
              <a:buFont typeface="Wingdings" panose="05000000000000000000" pitchFamily="2" charset="2"/>
              <a:buChar char="Ø"/>
            </a:pPr>
            <a:r>
              <a:rPr lang="en-US" b="0" i="0" dirty="0">
                <a:solidFill>
                  <a:srgbClr val="010920"/>
                </a:solidFill>
                <a:effectLst/>
              </a:rPr>
              <a:t>Despite touting itself as an out-of-the-box eCommerce platform, </a:t>
            </a:r>
            <a:r>
              <a:rPr lang="en-US" i="0" dirty="0">
                <a:solidFill>
                  <a:srgbClr val="222222"/>
                </a:solidFill>
                <a:effectLst/>
              </a:rPr>
              <a:t>Bananoz Shopping site</a:t>
            </a:r>
            <a:r>
              <a:rPr lang="en-US" b="0" i="0" dirty="0">
                <a:solidFill>
                  <a:srgbClr val="010920"/>
                </a:solidFill>
                <a:effectLst/>
              </a:rPr>
              <a:t> provides considerably basic product search features.</a:t>
            </a:r>
            <a:endParaRPr lang="en-US" b="0" dirty="0">
              <a:solidFill>
                <a:srgbClr val="282829"/>
              </a:solidFill>
            </a:endParaRPr>
          </a:p>
          <a:p>
            <a:pPr>
              <a:buFont typeface="Wingdings" panose="05000000000000000000" pitchFamily="2" charset="2"/>
              <a:buChar char="Ø"/>
            </a:pPr>
            <a:r>
              <a:rPr lang="en-US" i="0" dirty="0">
                <a:solidFill>
                  <a:srgbClr val="222222"/>
                </a:solidFill>
                <a:effectLst/>
              </a:rPr>
              <a:t>Bananoz Shopping site</a:t>
            </a:r>
            <a:r>
              <a:rPr lang="en-US" b="0" i="0" dirty="0">
                <a:solidFill>
                  <a:srgbClr val="010920"/>
                </a:solidFill>
                <a:effectLst/>
              </a:rPr>
              <a:t> doesn’t autocorrect product search results. Besides, unlike other advanced eCommerce platforms, </a:t>
            </a:r>
            <a:r>
              <a:rPr lang="en-US" i="0" dirty="0">
                <a:solidFill>
                  <a:srgbClr val="222222"/>
                </a:solidFill>
                <a:effectLst/>
              </a:rPr>
              <a:t>Bananoz Shopping site</a:t>
            </a:r>
            <a:r>
              <a:rPr lang="en-US" b="0" i="0" dirty="0">
                <a:solidFill>
                  <a:srgbClr val="010920"/>
                </a:solidFill>
                <a:effectLst/>
              </a:rPr>
              <a:t> stores don’t offer suggestions while a shopper starts typing a product name.</a:t>
            </a:r>
            <a:endParaRPr lang="en-US" dirty="0"/>
          </a:p>
        </p:txBody>
      </p:sp>
    </p:spTree>
    <p:extLst>
      <p:ext uri="{BB962C8B-B14F-4D97-AF65-F5344CB8AC3E}">
        <p14:creationId xmlns:p14="http://schemas.microsoft.com/office/powerpoint/2010/main" val="2941044306"/>
      </p:ext>
    </p:extLst>
  </p:cSld>
  <p:clrMapOvr>
    <a:masterClrMapping/>
  </p:clrMapOvr>
  <p:transition spd="slow">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83C91-9996-11E1-33F0-D3904FE910C5}"/>
              </a:ext>
            </a:extLst>
          </p:cNvPr>
          <p:cNvSpPr>
            <a:spLocks noGrp="1"/>
          </p:cNvSpPr>
          <p:nvPr>
            <p:ph type="title"/>
          </p:nvPr>
        </p:nvSpPr>
        <p:spPr/>
        <p:txBody>
          <a:bodyPr/>
          <a:lstStyle/>
          <a:p>
            <a:r>
              <a:rPr lang="en-US" dirty="0"/>
              <a:t>Future Scope</a:t>
            </a:r>
          </a:p>
        </p:txBody>
      </p:sp>
      <p:sp>
        <p:nvSpPr>
          <p:cNvPr id="3" name="Content Placeholder 2">
            <a:extLst>
              <a:ext uri="{FF2B5EF4-FFF2-40B4-BE49-F238E27FC236}">
                <a16:creationId xmlns:a16="http://schemas.microsoft.com/office/drawing/2014/main" id="{24D0AF01-5A1A-C72A-1A56-80863CC34D8A}"/>
              </a:ext>
            </a:extLst>
          </p:cNvPr>
          <p:cNvSpPr>
            <a:spLocks noGrp="1"/>
          </p:cNvSpPr>
          <p:nvPr>
            <p:ph sz="quarter" idx="1"/>
          </p:nvPr>
        </p:nvSpPr>
        <p:spPr/>
        <p:txBody>
          <a:bodyPr/>
          <a:lstStyle/>
          <a:p>
            <a:pPr>
              <a:buFont typeface="Wingdings" panose="05000000000000000000" pitchFamily="2" charset="2"/>
              <a:buChar char="Ø"/>
            </a:pPr>
            <a:r>
              <a:rPr lang="en-US" b="0" i="0" dirty="0">
                <a:solidFill>
                  <a:srgbClr val="292929"/>
                </a:solidFill>
                <a:effectLst/>
                <a:latin typeface="charter"/>
              </a:rPr>
              <a:t>The Content Management System (or CMS) of Bananoz Shopping site doesn’t let business owners publish rich content like blogs or vlogs.</a:t>
            </a:r>
            <a:r>
              <a:rPr lang="en-US" dirty="0">
                <a:solidFill>
                  <a:srgbClr val="292929"/>
                </a:solidFill>
                <a:latin typeface="charter"/>
              </a:rPr>
              <a:t> Our team working on adding this feature.</a:t>
            </a:r>
          </a:p>
          <a:p>
            <a:pPr>
              <a:buFont typeface="Wingdings" panose="05000000000000000000" pitchFamily="2" charset="2"/>
              <a:buChar char="Ø"/>
            </a:pPr>
            <a:r>
              <a:rPr lang="en-US" b="0" i="0" dirty="0">
                <a:solidFill>
                  <a:srgbClr val="292929"/>
                </a:solidFill>
                <a:effectLst/>
                <a:latin typeface="charter"/>
              </a:rPr>
              <a:t>Bananoz Shopping site search mechanism isn’t as efficient as it should be. In fact, a majority of users operating on Bananoz Shopping site platform aren’t content with the search solution that comes with out-of-the-box version of Bananoz Shopping site .  </a:t>
            </a:r>
            <a:endParaRPr lang="en-US" dirty="0"/>
          </a:p>
        </p:txBody>
      </p:sp>
    </p:spTree>
    <p:extLst>
      <p:ext uri="{BB962C8B-B14F-4D97-AF65-F5344CB8AC3E}">
        <p14:creationId xmlns:p14="http://schemas.microsoft.com/office/powerpoint/2010/main" val="1670539481"/>
      </p:ext>
    </p:extLst>
  </p:cSld>
  <p:clrMapOvr>
    <a:masterClrMapping/>
  </p:clrMapOvr>
  <p:transition spd="slow">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56F6D-E3FD-46FF-A78B-3BA69E563298}"/>
              </a:ext>
            </a:extLst>
          </p:cNvPr>
          <p:cNvSpPr>
            <a:spLocks noGrp="1"/>
          </p:cNvSpPr>
          <p:nvPr>
            <p:ph type="title"/>
          </p:nvPr>
        </p:nvSpPr>
        <p:spPr/>
        <p:txBody>
          <a:bodyPr/>
          <a:lstStyle/>
          <a:p>
            <a:r>
              <a:rPr lang="en-IN" sz="4400" b="1" dirty="0">
                <a:latin typeface="Times New Roman" pitchFamily="18" charset="0"/>
                <a:cs typeface="Times New Roman" pitchFamily="18" charset="0"/>
              </a:rPr>
              <a:t>Conclusion</a:t>
            </a:r>
            <a:endParaRPr lang="en-US" b="1" dirty="0"/>
          </a:p>
        </p:txBody>
      </p:sp>
      <p:sp>
        <p:nvSpPr>
          <p:cNvPr id="3" name="Content Placeholder 2">
            <a:extLst>
              <a:ext uri="{FF2B5EF4-FFF2-40B4-BE49-F238E27FC236}">
                <a16:creationId xmlns:a16="http://schemas.microsoft.com/office/drawing/2014/main" id="{2B6A086E-87C1-4C03-B25D-FF1AB6A6DC9A}"/>
              </a:ext>
            </a:extLst>
          </p:cNvPr>
          <p:cNvSpPr>
            <a:spLocks noGrp="1"/>
          </p:cNvSpPr>
          <p:nvPr>
            <p:ph sz="quarter" idx="1"/>
          </p:nvPr>
        </p:nvSpPr>
        <p:spPr/>
        <p:txBody>
          <a:bodyPr/>
          <a:lstStyle/>
          <a:p>
            <a:pPr>
              <a:buFont typeface="Wingdings" panose="05000000000000000000" pitchFamily="2" charset="2"/>
              <a:buChar char="Ø"/>
            </a:pPr>
            <a:r>
              <a:rPr lang="en-US" sz="3200" dirty="0">
                <a:effectLst/>
                <a:ea typeface="Calibri" panose="020F0502020204030204" pitchFamily="34" charset="0"/>
              </a:rPr>
              <a:t>The objective of this project was to develop a general-purpose e-commerce store where any product can be bought from the comfort of home through the Internet and to sell their products with the help of people from all over the world using famous social media “Instagram”.</a:t>
            </a:r>
          </a:p>
          <a:p>
            <a:pPr>
              <a:buFont typeface="Wingdings" panose="05000000000000000000" pitchFamily="2" charset="2"/>
              <a:buChar char="Ø"/>
            </a:pPr>
            <a:r>
              <a:rPr lang="en-US" sz="3200" dirty="0">
                <a:effectLst/>
                <a:ea typeface="Calibri" panose="020F0502020204030204" pitchFamily="34" charset="0"/>
              </a:rPr>
              <a:t>The website is to promote various products such as shirts, t-shirts, shoes, accessories, etc. for both men and women</a:t>
            </a:r>
            <a:r>
              <a:rPr lang="en-US" dirty="0">
                <a:effectLst/>
                <a:ea typeface="Calibri" panose="020F0502020204030204" pitchFamily="34" charset="0"/>
              </a:rPr>
              <a:t>.</a:t>
            </a:r>
          </a:p>
          <a:p>
            <a:endParaRPr lang="en-US" dirty="0"/>
          </a:p>
        </p:txBody>
      </p:sp>
    </p:spTree>
    <p:extLst>
      <p:ext uri="{BB962C8B-B14F-4D97-AF65-F5344CB8AC3E}">
        <p14:creationId xmlns:p14="http://schemas.microsoft.com/office/powerpoint/2010/main" val="3748667938"/>
      </p:ext>
    </p:extLst>
  </p:cSld>
  <p:clrMapOvr>
    <a:masterClrMapping/>
  </p:clrMapOvr>
  <p:transition spd="slow">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95AD7-4BDE-4CB5-904B-94DC497D7B94}"/>
              </a:ext>
            </a:extLst>
          </p:cNvPr>
          <p:cNvSpPr>
            <a:spLocks noGrp="1"/>
          </p:cNvSpPr>
          <p:nvPr>
            <p:ph type="title"/>
          </p:nvPr>
        </p:nvSpPr>
        <p:spPr/>
        <p:txBody>
          <a:bodyPr>
            <a:normAutofit/>
          </a:bodyPr>
          <a:lstStyle/>
          <a:p>
            <a:r>
              <a:rPr lang="en-US" sz="3600" b="1">
                <a:latin typeface="Times New Roman" pitchFamily="18" charset="0"/>
                <a:cs typeface="Times New Roman" pitchFamily="18" charset="0"/>
              </a:rPr>
              <a:t>REFERENCES</a:t>
            </a:r>
            <a:endParaRPr lang="en-IN" sz="3600" b="1"/>
          </a:p>
        </p:txBody>
      </p:sp>
      <p:sp>
        <p:nvSpPr>
          <p:cNvPr id="3" name="Content Placeholder 2">
            <a:extLst>
              <a:ext uri="{FF2B5EF4-FFF2-40B4-BE49-F238E27FC236}">
                <a16:creationId xmlns:a16="http://schemas.microsoft.com/office/drawing/2014/main" id="{FC6A1F55-24FE-45A9-82C1-749ADE5362D4}"/>
              </a:ext>
            </a:extLst>
          </p:cNvPr>
          <p:cNvSpPr>
            <a:spLocks noGrp="1"/>
          </p:cNvSpPr>
          <p:nvPr>
            <p:ph sz="quarter" idx="1"/>
          </p:nvPr>
        </p:nvSpPr>
        <p:spPr/>
        <p:txBody>
          <a:bodyPr vert="horz" lIns="91440" tIns="45720" rIns="91440" bIns="45720" anchor="t">
            <a:normAutofit/>
          </a:bodyPr>
          <a:lstStyle/>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2"/>
              </a:rPr>
              <a:t>https://www.academia.edu</a:t>
            </a:r>
            <a:endParaRPr lang="en-US" sz="1800" dirty="0">
              <a:effectLst/>
              <a:latin typeface="Calibri" panose="020F0502020204030204" pitchFamily="34" charset="0"/>
              <a:ea typeface="Calibri" panose="020F0502020204030204" pitchFamily="34" charset="0"/>
            </a:endParaRPr>
          </a:p>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3"/>
              </a:rPr>
              <a:t>https://logojoy.com</a:t>
            </a:r>
            <a:endParaRPr lang="en-US" sz="1800" dirty="0">
              <a:effectLst/>
              <a:latin typeface="Calibri" panose="020F0502020204030204" pitchFamily="34" charset="0"/>
              <a:ea typeface="Calibri" panose="020F0502020204030204" pitchFamily="34" charset="0"/>
            </a:endParaRPr>
          </a:p>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4"/>
              </a:rPr>
              <a:t>www.lucidchart.com</a:t>
            </a:r>
            <a:endParaRPr lang="en-US" sz="1800" dirty="0">
              <a:effectLst/>
              <a:latin typeface="Calibri" panose="020F0502020204030204" pitchFamily="34" charset="0"/>
              <a:ea typeface="Calibri" panose="020F0502020204030204" pitchFamily="34" charset="0"/>
            </a:endParaRPr>
          </a:p>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5"/>
              </a:rPr>
              <a:t>www.scribd.com</a:t>
            </a:r>
            <a:endParaRPr lang="en-US" sz="1800" dirty="0">
              <a:effectLst/>
              <a:latin typeface="Calibri" panose="020F0502020204030204" pitchFamily="34" charset="0"/>
              <a:ea typeface="Calibri" panose="020F0502020204030204" pitchFamily="34" charset="0"/>
            </a:endParaRPr>
          </a:p>
          <a:p>
            <a:pPr marL="0" indent="0">
              <a:buNone/>
            </a:pPr>
            <a:endParaRPr lang="en-US" dirty="0"/>
          </a:p>
        </p:txBody>
      </p:sp>
    </p:spTree>
    <p:extLst>
      <p:ext uri="{BB962C8B-B14F-4D97-AF65-F5344CB8AC3E}">
        <p14:creationId xmlns:p14="http://schemas.microsoft.com/office/powerpoint/2010/main" val="279559450"/>
      </p:ext>
    </p:extLst>
  </p:cSld>
  <p:clrMapOvr>
    <a:masterClrMapping/>
  </p:clrMapOvr>
  <p:transition spd="slow">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normAutofit fontScale="85000" lnSpcReduction="20000"/>
          </a:bodyPr>
          <a:lstStyle/>
          <a:p>
            <a:fld id="{BF9DDDEE-30E4-45CE-A609-9707FD1DCC2D}" type="slidenum">
              <a:rPr lang="en-IN">
                <a:latin typeface="Tw Cen MT"/>
              </a:rPr>
              <a:pPr/>
              <a:t>26</a:t>
            </a:fld>
            <a:endParaRPr lang="en-IN">
              <a:latin typeface="Tw Cen MT"/>
            </a:endParaRPr>
          </a:p>
        </p:txBody>
      </p:sp>
      <p:sp>
        <p:nvSpPr>
          <p:cNvPr id="4" name="Content Placeholder 3"/>
          <p:cNvSpPr>
            <a:spLocks noGrp="1"/>
          </p:cNvSpPr>
          <p:nvPr>
            <p:ph sz="quarter" idx="1"/>
          </p:nvPr>
        </p:nvSpPr>
        <p:spPr/>
        <p:txBody>
          <a:bodyPr/>
          <a:lstStyle/>
          <a:p>
            <a:pPr marL="0" indent="0">
              <a:buNone/>
            </a:pPr>
            <a:endParaRPr lang="en-US" sz="6600" dirty="0"/>
          </a:p>
          <a:p>
            <a:pPr marL="0" indent="0">
              <a:buNone/>
            </a:pPr>
            <a:r>
              <a:rPr lang="en-US" sz="6600" dirty="0"/>
              <a:t>         Thank you</a:t>
            </a:r>
          </a:p>
        </p:txBody>
      </p:sp>
    </p:spTree>
    <p:extLst>
      <p:ext uri="{BB962C8B-B14F-4D97-AF65-F5344CB8AC3E}">
        <p14:creationId xmlns:p14="http://schemas.microsoft.com/office/powerpoint/2010/main" val="3816203446"/>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82BAC-F577-44A2-8AE1-6EAA9155D54E}"/>
              </a:ext>
            </a:extLst>
          </p:cNvPr>
          <p:cNvSpPr>
            <a:spLocks noGrp="1"/>
          </p:cNvSpPr>
          <p:nvPr>
            <p:ph type="title"/>
          </p:nvPr>
        </p:nvSpPr>
        <p:spPr/>
        <p:txBody>
          <a:bodyPr>
            <a:normAutofit/>
          </a:bodyPr>
          <a:lstStyle/>
          <a:p>
            <a:r>
              <a:rPr lang="en-US" sz="3600" b="1">
                <a:latin typeface="Times New Roman" pitchFamily="18" charset="0"/>
                <a:cs typeface="Times New Roman" pitchFamily="18" charset="0"/>
              </a:rPr>
              <a:t>DESCRIPTION OF THE PROJECT TITLE</a:t>
            </a:r>
            <a:endParaRPr lang="en-IN" sz="3600" b="1"/>
          </a:p>
        </p:txBody>
      </p:sp>
      <p:sp>
        <p:nvSpPr>
          <p:cNvPr id="3" name="Content Placeholder 2">
            <a:extLst>
              <a:ext uri="{FF2B5EF4-FFF2-40B4-BE49-F238E27FC236}">
                <a16:creationId xmlns:a16="http://schemas.microsoft.com/office/drawing/2014/main" id="{72C4A695-99E7-4C42-8EE3-BCE68FDC6D2E}"/>
              </a:ext>
            </a:extLst>
          </p:cNvPr>
          <p:cNvSpPr>
            <a:spLocks noGrp="1"/>
          </p:cNvSpPr>
          <p:nvPr>
            <p:ph sz="quarter" idx="1"/>
          </p:nvPr>
        </p:nvSpPr>
        <p:spPr>
          <a:xfrm>
            <a:off x="816864" y="1600200"/>
            <a:ext cx="10871200" cy="4791456"/>
          </a:xfrm>
        </p:spPr>
        <p:txBody>
          <a:bodyPr vert="horz" lIns="91440" tIns="45720" rIns="91440" bIns="45720" anchor="t">
            <a:normAutofit fontScale="92500" lnSpcReduction="10000"/>
          </a:bodyPr>
          <a:lstStyle/>
          <a:p>
            <a:pPr>
              <a:buFont typeface="Wingdings"/>
              <a:buChar char="Ø"/>
            </a:pPr>
            <a:r>
              <a:rPr lang="en-US" sz="3200" dirty="0" err="1">
                <a:ea typeface="Times New Roman" panose="02020603050405020304" pitchFamily="18" charset="0"/>
                <a:cs typeface="Times New Roman" panose="02020603050405020304" pitchFamily="18" charset="0"/>
              </a:rPr>
              <a:t>Bananoz</a:t>
            </a:r>
            <a:r>
              <a:rPr lang="en-US" sz="3200" dirty="0">
                <a:ea typeface="Times New Roman" panose="02020603050405020304" pitchFamily="18" charset="0"/>
                <a:cs typeface="Times New Roman" panose="02020603050405020304" pitchFamily="18" charset="0"/>
              </a:rPr>
              <a:t> </a:t>
            </a:r>
            <a:r>
              <a:rPr lang="en-US" sz="3200" dirty="0">
                <a:effectLst/>
                <a:ea typeface="Times New Roman" panose="02020603050405020304" pitchFamily="18" charset="0"/>
                <a:cs typeface="Times New Roman" panose="02020603050405020304" pitchFamily="18" charset="0"/>
              </a:rPr>
              <a:t>is a very important used in e-commerce to assist people creating their own online store and promoting their products.</a:t>
            </a:r>
            <a:r>
              <a:rPr lang="en-US" sz="3200" b="0" i="0" dirty="0">
                <a:effectLst/>
              </a:rPr>
              <a:t> </a:t>
            </a:r>
          </a:p>
          <a:p>
            <a:pPr>
              <a:buFont typeface="Wingdings"/>
              <a:buChar char="Ø"/>
            </a:pPr>
            <a:r>
              <a:rPr lang="en-US" sz="3200" b="0" i="0" dirty="0">
                <a:effectLst/>
              </a:rPr>
              <a:t>Influencers can come from a wide range of </a:t>
            </a:r>
            <a:r>
              <a:rPr lang="en-US" sz="3200" b="0" i="0" dirty="0" err="1">
                <a:effectLst/>
              </a:rPr>
              <a:t>places,any</a:t>
            </a:r>
            <a:r>
              <a:rPr lang="en-US" sz="3200" b="0" i="0" dirty="0">
                <a:effectLst/>
              </a:rPr>
              <a:t> individual, group, brand, or place could potentially be an influencer and promote their products.</a:t>
            </a:r>
          </a:p>
          <a:p>
            <a:pPr>
              <a:buFont typeface="Wingdings"/>
              <a:buChar char="Ø"/>
            </a:pPr>
            <a:r>
              <a:rPr lang="en-US" sz="3200" dirty="0">
                <a:effectLst/>
                <a:ea typeface="Times New Roman" panose="02020603050405020304" pitchFamily="18" charset="0"/>
                <a:cs typeface="Times New Roman" panose="02020603050405020304" pitchFamily="18" charset="0"/>
              </a:rPr>
              <a:t>More and more business houses are implementing web site providing functionality for performing commercial transactions over the web. It is reasonable to say that the process of shopping on the web is becoming commonplace. </a:t>
            </a:r>
          </a:p>
          <a:p>
            <a:pPr>
              <a:buFont typeface="Wingdings"/>
              <a:buChar char="Ø"/>
            </a:pPr>
            <a:r>
              <a:rPr lang="en-US" sz="3200" dirty="0">
                <a:ea typeface="Times New Roman" panose="02020603050405020304" pitchFamily="18" charset="0"/>
                <a:cs typeface="Times New Roman" panose="02020603050405020304" pitchFamily="18" charset="0"/>
              </a:rPr>
              <a:t>Also Manage and report the incoming data for analysis purpose</a:t>
            </a:r>
            <a:endParaRPr lang="en-US" sz="3200" dirty="0">
              <a:effectLst/>
              <a:ea typeface="Times New Roman" panose="02020603050405020304" pitchFamily="18" charset="0"/>
              <a:cs typeface="Times New Roman" panose="02020603050405020304" pitchFamily="18" charset="0"/>
            </a:endParaRPr>
          </a:p>
          <a:p>
            <a:pPr>
              <a:buFont typeface="Wingdings"/>
              <a:buChar char="Ø"/>
            </a:pPr>
            <a:endParaRPr lang="en-US" sz="3200" dirty="0">
              <a:effectLst/>
              <a:ea typeface="Times New Roman" panose="02020603050405020304" pitchFamily="18" charset="0"/>
              <a:cs typeface="Times New Roman" panose="02020603050405020304" pitchFamily="18" charset="0"/>
            </a:endParaRPr>
          </a:p>
          <a:p>
            <a:pPr>
              <a:buChar char="Ø"/>
            </a:pPr>
            <a:endParaRPr lang="en-IN" dirty="0"/>
          </a:p>
        </p:txBody>
      </p:sp>
    </p:spTree>
    <p:extLst>
      <p:ext uri="{BB962C8B-B14F-4D97-AF65-F5344CB8AC3E}">
        <p14:creationId xmlns:p14="http://schemas.microsoft.com/office/powerpoint/2010/main" val="2498690197"/>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normAutofit fontScale="85000" lnSpcReduction="20000"/>
          </a:bodyPr>
          <a:lstStyle/>
          <a:p>
            <a:fld id="{BF9DDDEE-30E4-45CE-A609-9707FD1DCC2D}" type="slidenum">
              <a:rPr lang="en-IN">
                <a:latin typeface="Tw Cen MT"/>
              </a:rPr>
              <a:pPr/>
              <a:t>4</a:t>
            </a:fld>
            <a:endParaRPr lang="en-IN">
              <a:latin typeface="Tw Cen MT"/>
            </a:endParaRPr>
          </a:p>
        </p:txBody>
      </p:sp>
      <p:sp>
        <p:nvSpPr>
          <p:cNvPr id="5" name="Title 4"/>
          <p:cNvSpPr>
            <a:spLocks noGrp="1"/>
          </p:cNvSpPr>
          <p:nvPr>
            <p:ph type="title"/>
          </p:nvPr>
        </p:nvSpPr>
        <p:spPr/>
        <p:txBody>
          <a:bodyPr>
            <a:normAutofit/>
          </a:bodyPr>
          <a:lstStyle/>
          <a:p>
            <a:r>
              <a:rPr lang="en-US" sz="3600" b="1">
                <a:latin typeface="Times New Roman" pitchFamily="18" charset="0"/>
                <a:cs typeface="Times New Roman" pitchFamily="18" charset="0"/>
              </a:rPr>
              <a:t>LITERATURE SURVEY/BACKGROUND STUDY</a:t>
            </a:r>
            <a:endParaRPr lang="en-US" sz="3600">
              <a:cs typeface="Times New Roman" pitchFamily="18" charset="0"/>
            </a:endParaRPr>
          </a:p>
        </p:txBody>
      </p:sp>
      <p:sp>
        <p:nvSpPr>
          <p:cNvPr id="2" name="Rectangle 1"/>
          <p:cNvSpPr/>
          <p:nvPr/>
        </p:nvSpPr>
        <p:spPr>
          <a:xfrm>
            <a:off x="1840211" y="3429000"/>
            <a:ext cx="4572000" cy="369332"/>
          </a:xfrm>
          <a:prstGeom prst="rect">
            <a:avLst/>
          </a:prstGeom>
        </p:spPr>
        <p:txBody>
          <a:bodyPr>
            <a:spAutoFit/>
          </a:bodyPr>
          <a:lstStyle/>
          <a:p>
            <a:pPr algn="just"/>
            <a:endParaRPr lang="en-US">
              <a:solidFill>
                <a:prstClr val="black"/>
              </a:solidFill>
              <a:latin typeface="Times New Roman" panose="02020603050405020304" pitchFamily="18" charset="0"/>
              <a:cs typeface="Times New Roman" panose="02020603050405020304" pitchFamily="18" charset="0"/>
            </a:endParaRPr>
          </a:p>
        </p:txBody>
      </p:sp>
      <p:sp>
        <p:nvSpPr>
          <p:cNvPr id="11" name="Content Placeholder 10"/>
          <p:cNvSpPr>
            <a:spLocks noGrp="1"/>
          </p:cNvSpPr>
          <p:nvPr>
            <p:ph sz="quarter" idx="1"/>
          </p:nvPr>
        </p:nvSpPr>
        <p:spPr>
          <a:xfrm>
            <a:off x="816864" y="1752600"/>
            <a:ext cx="10871199" cy="4724400"/>
          </a:xfrm>
        </p:spPr>
        <p:txBody>
          <a:bodyPr vert="horz" lIns="91440" tIns="45720" rIns="91440" bIns="45720" anchor="t">
            <a:normAutofit/>
          </a:bodyPr>
          <a:lstStyle/>
          <a:p>
            <a:pPr>
              <a:buChar char="Ø"/>
            </a:pPr>
            <a:r>
              <a:rPr lang="en-US" sz="2800" dirty="0">
                <a:cs typeface="Times New Roman" pitchFamily="18" charset="0"/>
              </a:rPr>
              <a:t>Our team found that the UI/UX of the old website was outdated and sluggish.</a:t>
            </a:r>
          </a:p>
          <a:p>
            <a:pPr>
              <a:buChar char="Ø"/>
            </a:pPr>
            <a:r>
              <a:rPr lang="en-US" sz="2800" dirty="0">
                <a:cs typeface="Times New Roman" pitchFamily="18" charset="0"/>
              </a:rPr>
              <a:t>More Customer having more data. Study and Analysis data is main thing to add up.</a:t>
            </a:r>
          </a:p>
          <a:p>
            <a:pPr>
              <a:buChar char="Ø"/>
            </a:pPr>
            <a:r>
              <a:rPr lang="en-US" sz="2800" dirty="0">
                <a:cs typeface="Times New Roman" pitchFamily="18" charset="0"/>
              </a:rPr>
              <a:t>During our research, we also found that the overall performance of the old website was slow due to several bugs and errors.</a:t>
            </a:r>
          </a:p>
          <a:p>
            <a:pPr>
              <a:buChar char="Ø"/>
            </a:pPr>
            <a:r>
              <a:rPr lang="en-US" sz="2800" dirty="0">
                <a:cs typeface="Times New Roman" pitchFamily="18" charset="0"/>
              </a:rPr>
              <a:t>In the previous website, users cannot add information regarding their personal portfolios and websites.</a:t>
            </a:r>
          </a:p>
          <a:p>
            <a:pPr>
              <a:buChar char="Ø"/>
            </a:pPr>
            <a:r>
              <a:rPr lang="en-US" sz="2800" dirty="0">
                <a:cs typeface="Times New Roman" pitchFamily="18" charset="0"/>
              </a:rPr>
              <a:t>Users were unable to share photos and reviews of purchased items on the website.</a:t>
            </a:r>
          </a:p>
        </p:txBody>
      </p:sp>
    </p:spTree>
    <p:extLst>
      <p:ext uri="{BB962C8B-B14F-4D97-AF65-F5344CB8AC3E}">
        <p14:creationId xmlns:p14="http://schemas.microsoft.com/office/powerpoint/2010/main" val="1062181690"/>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798DA-52EC-4C4D-84C8-3F60DA336BB8}"/>
              </a:ext>
            </a:extLst>
          </p:cNvPr>
          <p:cNvSpPr>
            <a:spLocks noGrp="1"/>
          </p:cNvSpPr>
          <p:nvPr>
            <p:ph type="title"/>
          </p:nvPr>
        </p:nvSpPr>
        <p:spPr/>
        <p:txBody>
          <a:bodyPr>
            <a:normAutofit/>
          </a:bodyPr>
          <a:lstStyle/>
          <a:p>
            <a:r>
              <a:rPr lang="en-IN" sz="3600" b="1">
                <a:latin typeface="Times New Roman" pitchFamily="18" charset="0"/>
                <a:cs typeface="Times New Roman" pitchFamily="18" charset="0"/>
              </a:rPr>
              <a:t>PROBLEM STATEMENT</a:t>
            </a:r>
          </a:p>
        </p:txBody>
      </p:sp>
      <p:sp>
        <p:nvSpPr>
          <p:cNvPr id="3" name="Content Placeholder 2">
            <a:extLst>
              <a:ext uri="{FF2B5EF4-FFF2-40B4-BE49-F238E27FC236}">
                <a16:creationId xmlns:a16="http://schemas.microsoft.com/office/drawing/2014/main" id="{80826B5A-DDCB-4D0B-AD20-FFFDF12E89D6}"/>
              </a:ext>
            </a:extLst>
          </p:cNvPr>
          <p:cNvSpPr>
            <a:spLocks noGrp="1"/>
          </p:cNvSpPr>
          <p:nvPr>
            <p:ph sz="quarter" idx="1"/>
          </p:nvPr>
        </p:nvSpPr>
        <p:spPr/>
        <p:txBody>
          <a:bodyPr vert="horz" lIns="91440" tIns="45720" rIns="91440" bIns="45720" anchor="t">
            <a:normAutofit fontScale="92500" lnSpcReduction="20000"/>
          </a:bodyPr>
          <a:lstStyle/>
          <a:p>
            <a:pPr>
              <a:buFont typeface="Wingdings" panose="05000000000000000000" pitchFamily="2" charset="2"/>
              <a:buChar char="Ø"/>
            </a:pPr>
            <a:r>
              <a:rPr lang="en-US" sz="3200" dirty="0"/>
              <a:t>In this project, we will be designing a simple and user friendly application in which user can sell or buy the product on single signup by following some basic registration.</a:t>
            </a:r>
          </a:p>
          <a:p>
            <a:pPr>
              <a:buFont typeface="Wingdings" panose="05000000000000000000" pitchFamily="2" charset="2"/>
              <a:buChar char="Ø"/>
            </a:pPr>
            <a:r>
              <a:rPr lang="en-US" sz="3200" dirty="0"/>
              <a:t>User can check cart, orders and also promote other products ,By promoting the product user get some amount on the selling of the product which is promoted by the user.</a:t>
            </a:r>
          </a:p>
          <a:p>
            <a:pPr>
              <a:buFont typeface="Wingdings" panose="05000000000000000000" pitchFamily="2" charset="2"/>
              <a:buChar char="Ø"/>
            </a:pPr>
            <a:r>
              <a:rPr lang="en-US" sz="3200" dirty="0"/>
              <a:t>User Control Panel shows the record of promotion commission, user own product selling income and all Earning report  which can be filter with the month and year also.</a:t>
            </a:r>
          </a:p>
          <a:p>
            <a:pPr>
              <a:buFont typeface="Wingdings" panose="05000000000000000000" pitchFamily="2" charset="2"/>
              <a:buChar char="Ø"/>
            </a:pPr>
            <a:r>
              <a:rPr lang="en-US" sz="3200" dirty="0"/>
              <a:t>Manage each data is challenging task. Realtime data transferring on using pipeline. </a:t>
            </a:r>
          </a:p>
          <a:p>
            <a:pPr>
              <a:buFont typeface="Wingdings" panose="05000000000000000000" pitchFamily="2" charset="2"/>
              <a:buChar char="Ø"/>
            </a:pPr>
            <a:endParaRPr lang="en-IN" dirty="0"/>
          </a:p>
        </p:txBody>
      </p:sp>
    </p:spTree>
    <p:extLst>
      <p:ext uri="{BB962C8B-B14F-4D97-AF65-F5344CB8AC3E}">
        <p14:creationId xmlns:p14="http://schemas.microsoft.com/office/powerpoint/2010/main" val="2213749016"/>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7DCD1-57B3-4E35-B301-1E0030079F7D}"/>
              </a:ext>
            </a:extLst>
          </p:cNvPr>
          <p:cNvSpPr>
            <a:spLocks noGrp="1"/>
          </p:cNvSpPr>
          <p:nvPr>
            <p:ph type="title"/>
          </p:nvPr>
        </p:nvSpPr>
        <p:spPr/>
        <p:txBody>
          <a:bodyPr>
            <a:normAutofit/>
          </a:bodyPr>
          <a:lstStyle/>
          <a:p>
            <a:r>
              <a:rPr lang="en-IN" sz="3600" b="1">
                <a:latin typeface="Times New Roman" pitchFamily="18" charset="0"/>
                <a:cs typeface="Times New Roman" pitchFamily="18" charset="0"/>
              </a:rPr>
              <a:t>SCOPES AND OBJECTIVES</a:t>
            </a:r>
            <a:endParaRPr lang="en-IN" sz="3600" b="1"/>
          </a:p>
        </p:txBody>
      </p:sp>
      <p:sp>
        <p:nvSpPr>
          <p:cNvPr id="3" name="Content Placeholder 2">
            <a:extLst>
              <a:ext uri="{FF2B5EF4-FFF2-40B4-BE49-F238E27FC236}">
                <a16:creationId xmlns:a16="http://schemas.microsoft.com/office/drawing/2014/main" id="{3257FAAE-1F21-48B8-93CB-2E77C34B84E2}"/>
              </a:ext>
            </a:extLst>
          </p:cNvPr>
          <p:cNvSpPr>
            <a:spLocks noGrp="1"/>
          </p:cNvSpPr>
          <p:nvPr>
            <p:ph sz="quarter" idx="1"/>
          </p:nvPr>
        </p:nvSpPr>
        <p:spPr>
          <a:xfrm>
            <a:off x="816864" y="1600200"/>
            <a:ext cx="10871200" cy="5166360"/>
          </a:xfrm>
        </p:spPr>
        <p:txBody>
          <a:bodyPr vert="horz" lIns="91440" tIns="45720" rIns="91440" bIns="45720" anchor="t">
            <a:normAutofit/>
          </a:bodyPr>
          <a:lstStyle/>
          <a:p>
            <a:pPr>
              <a:buChar char="Ø"/>
            </a:pPr>
            <a:r>
              <a:rPr lang="en-IN" sz="2800" dirty="0">
                <a:ea typeface="+mn-lt"/>
                <a:cs typeface="+mn-lt"/>
              </a:rPr>
              <a:t>Our proposed solution is to revamp the website for client to stand out in competition.</a:t>
            </a:r>
          </a:p>
          <a:p>
            <a:pPr>
              <a:buChar char="Ø"/>
            </a:pPr>
            <a:r>
              <a:rPr lang="en-IN" sz="2800" dirty="0">
                <a:ea typeface="+mn-lt"/>
                <a:cs typeface="+mn-lt"/>
              </a:rPr>
              <a:t>Update it with new feature so that users can also upload photos of purchased items and write their honest reviews of the same.</a:t>
            </a:r>
          </a:p>
          <a:p>
            <a:pPr>
              <a:buChar char="Ø"/>
            </a:pPr>
            <a:r>
              <a:rPr lang="en-IN" sz="2800" dirty="0">
                <a:ea typeface="+mn-lt"/>
                <a:cs typeface="+mn-lt"/>
              </a:rPr>
              <a:t>We are going to add a feature in which influencers can add their personal website link to their </a:t>
            </a:r>
            <a:r>
              <a:rPr lang="en-IN" sz="2800" dirty="0" err="1">
                <a:ea typeface="+mn-lt"/>
                <a:cs typeface="+mn-lt"/>
              </a:rPr>
              <a:t>Bananoz</a:t>
            </a:r>
            <a:r>
              <a:rPr lang="en-IN" sz="2800" dirty="0">
                <a:ea typeface="+mn-lt"/>
                <a:cs typeface="+mn-lt"/>
              </a:rPr>
              <a:t> store.</a:t>
            </a:r>
          </a:p>
          <a:p>
            <a:pPr>
              <a:buChar char="Ø"/>
            </a:pPr>
            <a:r>
              <a:rPr lang="en-IN" sz="2800" dirty="0">
                <a:ea typeface="+mn-lt"/>
                <a:cs typeface="+mn-lt"/>
              </a:rPr>
              <a:t>Redesign existing website to make it more attractive and user-friendly.</a:t>
            </a:r>
          </a:p>
          <a:p>
            <a:pPr>
              <a:buChar char="Ø"/>
            </a:pPr>
            <a:r>
              <a:rPr lang="en-IN" sz="2800" dirty="0">
                <a:ea typeface="+mn-lt"/>
                <a:cs typeface="+mn-lt"/>
              </a:rPr>
              <a:t>Add some graphics to enhance the overall look of the website.</a:t>
            </a:r>
          </a:p>
          <a:p>
            <a:pPr>
              <a:buChar char="Ø"/>
            </a:pPr>
            <a:r>
              <a:rPr lang="en-IN" sz="2800" dirty="0">
                <a:ea typeface="+mn-lt"/>
                <a:cs typeface="+mn-lt"/>
              </a:rPr>
              <a:t>A feature where in  a store is automatically created once the user register to the </a:t>
            </a:r>
            <a:r>
              <a:rPr lang="en-IN" sz="2800" dirty="0" err="1">
                <a:ea typeface="+mn-lt"/>
                <a:cs typeface="+mn-lt"/>
              </a:rPr>
              <a:t>Bananoz</a:t>
            </a:r>
            <a:r>
              <a:rPr lang="en-IN" sz="2800" dirty="0">
                <a:ea typeface="+mn-lt"/>
                <a:cs typeface="+mn-lt"/>
              </a:rPr>
              <a:t> website.</a:t>
            </a:r>
          </a:p>
        </p:txBody>
      </p:sp>
    </p:spTree>
    <p:extLst>
      <p:ext uri="{BB962C8B-B14F-4D97-AF65-F5344CB8AC3E}">
        <p14:creationId xmlns:p14="http://schemas.microsoft.com/office/powerpoint/2010/main" val="3836017920"/>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3E87D-1613-41B1-B4C4-D2D1AA9762B6}"/>
              </a:ext>
            </a:extLst>
          </p:cNvPr>
          <p:cNvSpPr>
            <a:spLocks noGrp="1"/>
          </p:cNvSpPr>
          <p:nvPr>
            <p:ph type="title"/>
          </p:nvPr>
        </p:nvSpPr>
        <p:spPr/>
        <p:txBody>
          <a:bodyPr/>
          <a:lstStyle/>
          <a:p>
            <a:r>
              <a:rPr lang="en-IN" sz="4400" b="1" dirty="0">
                <a:latin typeface="Times New Roman" pitchFamily="18" charset="0"/>
                <a:cs typeface="Times New Roman" pitchFamily="18" charset="0"/>
              </a:rPr>
              <a:t>Data Flow Diagram</a:t>
            </a:r>
            <a:endParaRPr lang="en-US" dirty="0"/>
          </a:p>
        </p:txBody>
      </p:sp>
      <p:pic>
        <p:nvPicPr>
          <p:cNvPr id="11" name="Content Placeholder 10" descr="Chart, box and whisker chart&#10;&#10;Description automatically generated">
            <a:extLst>
              <a:ext uri="{FF2B5EF4-FFF2-40B4-BE49-F238E27FC236}">
                <a16:creationId xmlns:a16="http://schemas.microsoft.com/office/drawing/2014/main" id="{2A889E23-842F-FF48-5578-F2BDCC6D3909}"/>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741713" y="1516379"/>
            <a:ext cx="8186057" cy="5227653"/>
          </a:xfrm>
        </p:spPr>
      </p:pic>
    </p:spTree>
    <p:extLst>
      <p:ext uri="{BB962C8B-B14F-4D97-AF65-F5344CB8AC3E}">
        <p14:creationId xmlns:p14="http://schemas.microsoft.com/office/powerpoint/2010/main" val="3549899474"/>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4D70E-95D0-CF88-767B-7D2FA721F70F}"/>
              </a:ext>
            </a:extLst>
          </p:cNvPr>
          <p:cNvSpPr>
            <a:spLocks noGrp="1"/>
          </p:cNvSpPr>
          <p:nvPr>
            <p:ph type="title"/>
          </p:nvPr>
        </p:nvSpPr>
        <p:spPr/>
        <p:txBody>
          <a:bodyPr/>
          <a:lstStyle/>
          <a:p>
            <a:r>
              <a:rPr lang="en-US" dirty="0"/>
              <a:t>Entity Relationship Diagram</a:t>
            </a:r>
          </a:p>
        </p:txBody>
      </p:sp>
      <p:pic>
        <p:nvPicPr>
          <p:cNvPr id="5" name="Content Placeholder 4">
            <a:extLst>
              <a:ext uri="{FF2B5EF4-FFF2-40B4-BE49-F238E27FC236}">
                <a16:creationId xmlns:a16="http://schemas.microsoft.com/office/drawing/2014/main" id="{5C0687A0-385D-93C2-40A5-D5BC81C2AA05}"/>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944328" y="1284505"/>
            <a:ext cx="10303343" cy="5573495"/>
          </a:xfrm>
        </p:spPr>
      </p:pic>
    </p:spTree>
    <p:extLst>
      <p:ext uri="{BB962C8B-B14F-4D97-AF65-F5344CB8AC3E}">
        <p14:creationId xmlns:p14="http://schemas.microsoft.com/office/powerpoint/2010/main" val="1402749945"/>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78E5B-3274-4FC8-9BB4-84686004CFE3}"/>
              </a:ext>
            </a:extLst>
          </p:cNvPr>
          <p:cNvSpPr>
            <a:spLocks noGrp="1"/>
          </p:cNvSpPr>
          <p:nvPr>
            <p:ph type="title"/>
          </p:nvPr>
        </p:nvSpPr>
        <p:spPr/>
        <p:txBody>
          <a:bodyPr/>
          <a:lstStyle/>
          <a:p>
            <a:r>
              <a:rPr lang="en-IN" sz="4400" b="1" dirty="0">
                <a:latin typeface="Times New Roman" pitchFamily="18" charset="0"/>
                <a:cs typeface="Times New Roman" pitchFamily="18" charset="0"/>
              </a:rPr>
              <a:t>Description of modules in your system</a:t>
            </a:r>
            <a:endParaRPr lang="en-US" dirty="0"/>
          </a:p>
        </p:txBody>
      </p:sp>
      <p:sp>
        <p:nvSpPr>
          <p:cNvPr id="3" name="Content Placeholder 2">
            <a:extLst>
              <a:ext uri="{FF2B5EF4-FFF2-40B4-BE49-F238E27FC236}">
                <a16:creationId xmlns:a16="http://schemas.microsoft.com/office/drawing/2014/main" id="{0C2826D7-EC5C-4BDB-B73E-32189644AD4D}"/>
              </a:ext>
            </a:extLst>
          </p:cNvPr>
          <p:cNvSpPr>
            <a:spLocks noGrp="1"/>
          </p:cNvSpPr>
          <p:nvPr>
            <p:ph sz="quarter" idx="1"/>
          </p:nvPr>
        </p:nvSpPr>
        <p:spPr/>
        <p:txBody>
          <a:bodyPr>
            <a:normAutofit fontScale="92500" lnSpcReduction="20000"/>
          </a:bodyPr>
          <a:lstStyle/>
          <a:p>
            <a:pPr>
              <a:buFont typeface="Wingdings" panose="05000000000000000000" pitchFamily="2" charset="2"/>
              <a:buChar char="Ø"/>
            </a:pPr>
            <a:r>
              <a:rPr lang="en-US" sz="3200" dirty="0"/>
              <a:t>Using the latest technologies such as Python, ReactJS, </a:t>
            </a:r>
            <a:r>
              <a:rPr lang="en-US" sz="3200" dirty="0" err="1"/>
              <a:t>PowerBi</a:t>
            </a:r>
            <a:r>
              <a:rPr lang="en-US" sz="3200" dirty="0"/>
              <a:t>, </a:t>
            </a:r>
            <a:r>
              <a:rPr lang="en-US" sz="3200" dirty="0" err="1"/>
              <a:t>Accumulo</a:t>
            </a:r>
            <a:r>
              <a:rPr lang="en-US" sz="3200" dirty="0"/>
              <a:t> team at KCS redeveloped the Bananoz website. </a:t>
            </a:r>
          </a:p>
          <a:p>
            <a:pPr>
              <a:buFont typeface="Wingdings" panose="05000000000000000000" pitchFamily="2" charset="2"/>
              <a:buChar char="Ø"/>
            </a:pPr>
            <a:r>
              <a:rPr lang="en-US" sz="3200" dirty="0"/>
              <a:t>Redesigning the website using ReactJS enhance the overall look of the website. </a:t>
            </a:r>
          </a:p>
          <a:p>
            <a:pPr>
              <a:buFont typeface="Wingdings" panose="05000000000000000000" pitchFamily="2" charset="2"/>
              <a:buChar char="Ø"/>
            </a:pPr>
            <a:r>
              <a:rPr lang="en-US" sz="3200" dirty="0"/>
              <a:t>We also resolved all the bugs and errors and made the Bananoz website speedy. </a:t>
            </a:r>
          </a:p>
          <a:p>
            <a:pPr>
              <a:buFont typeface="Wingdings" panose="05000000000000000000" pitchFamily="2" charset="2"/>
              <a:buChar char="Ø"/>
            </a:pPr>
            <a:r>
              <a:rPr lang="en-US" sz="3200" dirty="0"/>
              <a:t>Using Data Visualization tools we analyze the data for better decision making.  </a:t>
            </a:r>
          </a:p>
          <a:p>
            <a:pPr>
              <a:buFont typeface="Wingdings" panose="05000000000000000000" pitchFamily="2" charset="2"/>
              <a:buChar char="Ø"/>
            </a:pPr>
            <a:r>
              <a:rPr lang="en-US" sz="3200" dirty="0"/>
              <a:t>Using the Python language, we developed several features that will help the company to stand out from the competition.</a:t>
            </a:r>
          </a:p>
          <a:p>
            <a:endParaRPr lang="en-US" dirty="0"/>
          </a:p>
        </p:txBody>
      </p:sp>
    </p:spTree>
    <p:extLst>
      <p:ext uri="{BB962C8B-B14F-4D97-AF65-F5344CB8AC3E}">
        <p14:creationId xmlns:p14="http://schemas.microsoft.com/office/powerpoint/2010/main" val="2903149683"/>
      </p:ext>
    </p:extLst>
  </p:cSld>
  <p:clrMapOvr>
    <a:masterClrMapping/>
  </p:clrMapOvr>
  <p:transition spd="slow">
    <p:fade/>
  </p:transition>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478</TotalTime>
  <Words>1160</Words>
  <Application>Microsoft Office PowerPoint</Application>
  <PresentationFormat>Widescreen</PresentationFormat>
  <Paragraphs>98</Paragraphs>
  <Slides>26</Slides>
  <Notes>2</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26</vt:i4>
      </vt:variant>
    </vt:vector>
  </HeadingPairs>
  <TitlesOfParts>
    <vt:vector size="39" baseType="lpstr">
      <vt:lpstr>Arial</vt:lpstr>
      <vt:lpstr>Calibri</vt:lpstr>
      <vt:lpstr>Calibri Light</vt:lpstr>
      <vt:lpstr>Cambria</vt:lpstr>
      <vt:lpstr>charter</vt:lpstr>
      <vt:lpstr>Metropolis-Light</vt:lpstr>
      <vt:lpstr>Metropolis-SemiBold</vt:lpstr>
      <vt:lpstr>Times New Roman</vt:lpstr>
      <vt:lpstr>Tw Cen MT</vt:lpstr>
      <vt:lpstr>Wingdings</vt:lpstr>
      <vt:lpstr>Wingdings 2</vt:lpstr>
      <vt:lpstr>Office Theme</vt:lpstr>
      <vt:lpstr>Median</vt:lpstr>
      <vt:lpstr>Bananoz Shopping Site</vt:lpstr>
      <vt:lpstr>INTRODUCTION</vt:lpstr>
      <vt:lpstr>DESCRIPTION OF THE PROJECT TITLE</vt:lpstr>
      <vt:lpstr>LITERATURE SURVEY/BACKGROUND STUDY</vt:lpstr>
      <vt:lpstr>PROBLEM STATEMENT</vt:lpstr>
      <vt:lpstr>SCOPES AND OBJECTIVES</vt:lpstr>
      <vt:lpstr>Data Flow Diagram</vt:lpstr>
      <vt:lpstr>Entity Relationship Diagram</vt:lpstr>
      <vt:lpstr>Description of modules in your system</vt:lpstr>
      <vt:lpstr>System Analysis</vt:lpstr>
      <vt:lpstr>Tools and Technology for Implementation </vt:lpstr>
      <vt:lpstr>Comparison of the existing system with your proposed system</vt:lpstr>
      <vt:lpstr>Comparison of the existing system with your proposed system</vt:lpstr>
      <vt:lpstr>Database Chart</vt:lpstr>
      <vt:lpstr>Learning Outcomes</vt:lpstr>
      <vt:lpstr>Implementation </vt:lpstr>
      <vt:lpstr>Implementation</vt:lpstr>
      <vt:lpstr>Implementation</vt:lpstr>
      <vt:lpstr>Timeline Chart</vt:lpstr>
      <vt:lpstr>Timeline chart</vt:lpstr>
      <vt:lpstr>Advantages </vt:lpstr>
      <vt:lpstr>Limitations</vt:lpstr>
      <vt:lpstr>Future Scope</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TITLE/DEFINITION</dc:title>
  <dc:creator>Mansi Dave</dc:creator>
  <cp:lastModifiedBy>Chaitanya Patil</cp:lastModifiedBy>
  <cp:revision>74</cp:revision>
  <dcterms:created xsi:type="dcterms:W3CDTF">2022-02-01T15:57:03Z</dcterms:created>
  <dcterms:modified xsi:type="dcterms:W3CDTF">2022-07-05T14:50:28Z</dcterms:modified>
</cp:coreProperties>
</file>

<file path=docProps/thumbnail.jpeg>
</file>